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317" r:id="rId2"/>
    <p:sldId id="319" r:id="rId3"/>
    <p:sldId id="312" r:id="rId4"/>
    <p:sldId id="320" r:id="rId5"/>
    <p:sldId id="321" r:id="rId6"/>
    <p:sldId id="308" r:id="rId7"/>
  </p:sldIdLst>
  <p:sldSz cx="12192000" cy="6858000"/>
  <p:notesSz cx="6858000" cy="9144000"/>
  <p:embeddedFontLst>
    <p:embeddedFont>
      <p:font typeface="Open Sauce Sans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3A8F32-8260-469F-A207-DF6555D77884}" v="2" dt="2026-01-07T09:26:32.3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se Passet" userId="3607a58bb6e11c43" providerId="LiveId" clId="{C050DFDC-A224-423E-81D3-36CC7423F2E5}"/>
    <pc:docChg chg="undo redo custSel delSld modSld">
      <pc:chgData name="Ilse Passet" userId="3607a58bb6e11c43" providerId="LiveId" clId="{C050DFDC-A224-423E-81D3-36CC7423F2E5}" dt="2026-01-07T09:26:50.183" v="904" actId="20577"/>
      <pc:docMkLst>
        <pc:docMk/>
      </pc:docMkLst>
      <pc:sldChg chg="modSp mod">
        <pc:chgData name="Ilse Passet" userId="3607a58bb6e11c43" providerId="LiveId" clId="{C050DFDC-A224-423E-81D3-36CC7423F2E5}" dt="2025-12-22T07:26:39.574" v="697" actId="20577"/>
        <pc:sldMkLst>
          <pc:docMk/>
          <pc:sldMk cId="2624645507" sldId="312"/>
        </pc:sldMkLst>
        <pc:spChg chg="mod">
          <ac:chgData name="Ilse Passet" userId="3607a58bb6e11c43" providerId="LiveId" clId="{C050DFDC-A224-423E-81D3-36CC7423F2E5}" dt="2025-12-22T07:25:58.458" v="683" actId="20577"/>
          <ac:spMkLst>
            <pc:docMk/>
            <pc:sldMk cId="2624645507" sldId="312"/>
            <ac:spMk id="7" creationId="{3FBDA651-1413-0AC4-0AEB-D5F684BDF4B1}"/>
          </ac:spMkLst>
        </pc:spChg>
        <pc:spChg chg="mod">
          <ac:chgData name="Ilse Passet" userId="3607a58bb6e11c43" providerId="LiveId" clId="{C050DFDC-A224-423E-81D3-36CC7423F2E5}" dt="2025-12-22T07:26:08.966" v="685" actId="20577"/>
          <ac:spMkLst>
            <pc:docMk/>
            <pc:sldMk cId="2624645507" sldId="312"/>
            <ac:spMk id="8" creationId="{C15AA753-B7E3-27DD-C088-69C4D203A59D}"/>
          </ac:spMkLst>
        </pc:spChg>
        <pc:spChg chg="mod">
          <ac:chgData name="Ilse Passet" userId="3607a58bb6e11c43" providerId="LiveId" clId="{C050DFDC-A224-423E-81D3-36CC7423F2E5}" dt="2025-12-22T07:26:39.574" v="697" actId="20577"/>
          <ac:spMkLst>
            <pc:docMk/>
            <pc:sldMk cId="2624645507" sldId="312"/>
            <ac:spMk id="10" creationId="{6DF1E601-EE64-5416-2187-336BA254EA59}"/>
          </ac:spMkLst>
        </pc:spChg>
      </pc:sldChg>
      <pc:sldChg chg="modSp mod">
        <pc:chgData name="Ilse Passet" userId="3607a58bb6e11c43" providerId="LiveId" clId="{C050DFDC-A224-423E-81D3-36CC7423F2E5}" dt="2026-01-07T09:25:49.654" v="859" actId="20577"/>
        <pc:sldMkLst>
          <pc:docMk/>
          <pc:sldMk cId="2342806338" sldId="317"/>
        </pc:sldMkLst>
        <pc:spChg chg="mod">
          <ac:chgData name="Ilse Passet" userId="3607a58bb6e11c43" providerId="LiveId" clId="{C050DFDC-A224-423E-81D3-36CC7423F2E5}" dt="2026-01-07T09:25:49.654" v="859" actId="20577"/>
          <ac:spMkLst>
            <pc:docMk/>
            <pc:sldMk cId="2342806338" sldId="317"/>
            <ac:spMk id="4" creationId="{763142D6-CB9C-040B-23E9-77AEE5604024}"/>
          </ac:spMkLst>
        </pc:spChg>
      </pc:sldChg>
      <pc:sldChg chg="modSp del mod">
        <pc:chgData name="Ilse Passet" userId="3607a58bb6e11c43" providerId="LiveId" clId="{C050DFDC-A224-423E-81D3-36CC7423F2E5}" dt="2026-01-07T09:26:05.934" v="860" actId="47"/>
        <pc:sldMkLst>
          <pc:docMk/>
          <pc:sldMk cId="4245968624" sldId="318"/>
        </pc:sldMkLst>
        <pc:spChg chg="mod">
          <ac:chgData name="Ilse Passet" userId="3607a58bb6e11c43" providerId="LiveId" clId="{C050DFDC-A224-423E-81D3-36CC7423F2E5}" dt="2025-12-22T07:27:24.997" v="776" actId="20577"/>
          <ac:spMkLst>
            <pc:docMk/>
            <pc:sldMk cId="4245968624" sldId="318"/>
            <ac:spMk id="2" creationId="{21A10E7C-99CB-4902-5741-749DE2085614}"/>
          </ac:spMkLst>
        </pc:spChg>
      </pc:sldChg>
      <pc:sldChg chg="modSp mod">
        <pc:chgData name="Ilse Passet" userId="3607a58bb6e11c43" providerId="LiveId" clId="{C050DFDC-A224-423E-81D3-36CC7423F2E5}" dt="2025-12-22T07:25:39.141" v="677" actId="113"/>
        <pc:sldMkLst>
          <pc:docMk/>
          <pc:sldMk cId="4028850651" sldId="319"/>
        </pc:sldMkLst>
        <pc:spChg chg="mod">
          <ac:chgData name="Ilse Passet" userId="3607a58bb6e11c43" providerId="LiveId" clId="{C050DFDC-A224-423E-81D3-36CC7423F2E5}" dt="2025-12-22T07:25:39.141" v="677" actId="113"/>
          <ac:spMkLst>
            <pc:docMk/>
            <pc:sldMk cId="4028850651" sldId="319"/>
            <ac:spMk id="3" creationId="{89112E37-91DF-5426-9C7C-2EC71E9121EA}"/>
          </ac:spMkLst>
        </pc:spChg>
      </pc:sldChg>
      <pc:sldChg chg="modSp mod">
        <pc:chgData name="Ilse Passet" userId="3607a58bb6e11c43" providerId="LiveId" clId="{C050DFDC-A224-423E-81D3-36CC7423F2E5}" dt="2025-12-10T15:36:07.786" v="676" actId="20577"/>
        <pc:sldMkLst>
          <pc:docMk/>
          <pc:sldMk cId="3276551254" sldId="320"/>
        </pc:sldMkLst>
        <pc:spChg chg="mod">
          <ac:chgData name="Ilse Passet" userId="3607a58bb6e11c43" providerId="LiveId" clId="{C050DFDC-A224-423E-81D3-36CC7423F2E5}" dt="2025-12-10T15:36:07.786" v="676" actId="20577"/>
          <ac:spMkLst>
            <pc:docMk/>
            <pc:sldMk cId="3276551254" sldId="320"/>
            <ac:spMk id="7" creationId="{CAF2EE98-7BDC-B476-B6C8-ABB5E597F5F3}"/>
          </ac:spMkLst>
        </pc:spChg>
      </pc:sldChg>
      <pc:sldChg chg="modSp mod">
        <pc:chgData name="Ilse Passet" userId="3607a58bb6e11c43" providerId="LiveId" clId="{C050DFDC-A224-423E-81D3-36CC7423F2E5}" dt="2026-01-07T09:26:50.183" v="904" actId="20577"/>
        <pc:sldMkLst>
          <pc:docMk/>
          <pc:sldMk cId="2530879596" sldId="321"/>
        </pc:sldMkLst>
        <pc:spChg chg="mod">
          <ac:chgData name="Ilse Passet" userId="3607a58bb6e11c43" providerId="LiveId" clId="{C050DFDC-A224-423E-81D3-36CC7423F2E5}" dt="2026-01-07T09:26:50.183" v="904" actId="20577"/>
          <ac:spMkLst>
            <pc:docMk/>
            <pc:sldMk cId="2530879596" sldId="321"/>
            <ac:spMk id="2" creationId="{4284F0EE-1090-5496-CB12-25540C0AB08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EE5AA-20FD-4618-A167-8D72553F99A0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00A70-A25F-4976-834A-AFCC59534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0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7A16F-0C13-4886-857A-3AA4216B42D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663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00A70-A25F-4976-834A-AFCC59534E2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062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4F390-3F34-42EC-A3C0-552A415892F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900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B0EAD8-FE87-4B8D-9442-D581AAD45E84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BA2419F-6066-4650-9347-148AE84BE6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32429" y="0"/>
            <a:ext cx="4859571" cy="6858000"/>
          </a:xfrm>
          <a:custGeom>
            <a:avLst/>
            <a:gdLst>
              <a:gd name="connsiteX0" fmla="*/ 2057021 w 4859571"/>
              <a:gd name="connsiteY0" fmla="*/ 0 h 6858000"/>
              <a:gd name="connsiteX1" fmla="*/ 4859571 w 4859571"/>
              <a:gd name="connsiteY1" fmla="*/ 0 h 6858000"/>
              <a:gd name="connsiteX2" fmla="*/ 4859571 w 4859571"/>
              <a:gd name="connsiteY2" fmla="*/ 6858000 h 6858000"/>
              <a:gd name="connsiteX3" fmla="*/ 2057021 w 4859571"/>
              <a:gd name="connsiteY3" fmla="*/ 6858000 h 6858000"/>
              <a:gd name="connsiteX4" fmla="*/ 2033766 w 4859571"/>
              <a:gd name="connsiteY4" fmla="*/ 6846090 h 6858000"/>
              <a:gd name="connsiteX5" fmla="*/ 0 w 4859571"/>
              <a:gd name="connsiteY5" fmla="*/ 3429000 h 6858000"/>
              <a:gd name="connsiteX6" fmla="*/ 2033766 w 4859571"/>
              <a:gd name="connsiteY6" fmla="*/ 1191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59571" h="6858000">
                <a:moveTo>
                  <a:pt x="2057021" y="0"/>
                </a:moveTo>
                <a:lnTo>
                  <a:pt x="4859571" y="0"/>
                </a:lnTo>
                <a:lnTo>
                  <a:pt x="4859571" y="6858000"/>
                </a:lnTo>
                <a:lnTo>
                  <a:pt x="2057021" y="6858000"/>
                </a:lnTo>
                <a:lnTo>
                  <a:pt x="2033766" y="6846090"/>
                </a:lnTo>
                <a:cubicBezTo>
                  <a:pt x="822364" y="6188017"/>
                  <a:pt x="0" y="4904545"/>
                  <a:pt x="0" y="3429000"/>
                </a:cubicBezTo>
                <a:cubicBezTo>
                  <a:pt x="0" y="1953455"/>
                  <a:pt x="822364" y="669984"/>
                  <a:pt x="2033766" y="11910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0AEDB-D93B-4FCC-AB3D-4FA6A023BE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0199" y="783726"/>
            <a:ext cx="7002230" cy="16024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2D6FD90-A664-4536-8B71-1F580ACAD2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0198" y="2627787"/>
            <a:ext cx="6639944" cy="1112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AE5D0B-F4BE-47C2-A91F-B6832A1B11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9" t="3809" r="22266" b="2672"/>
          <a:stretch/>
        </p:blipFill>
        <p:spPr>
          <a:xfrm>
            <a:off x="330198" y="3981788"/>
            <a:ext cx="2635252" cy="263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9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C1B22E2-BA8A-4B78-B350-BAF89D63EC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0050" y="803415"/>
            <a:ext cx="10999470" cy="555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Прямоугольник 2">
            <a:extLst>
              <a:ext uri="{FF2B5EF4-FFF2-40B4-BE49-F238E27FC236}">
                <a16:creationId xmlns:a16="http://schemas.microsoft.com/office/drawing/2014/main" id="{7D8458ED-4BA1-4F2B-90E0-6E2499800603}"/>
              </a:ext>
            </a:extLst>
          </p:cNvPr>
          <p:cNvSpPr/>
          <p:nvPr/>
        </p:nvSpPr>
        <p:spPr>
          <a:xfrm>
            <a:off x="0" y="5747629"/>
            <a:ext cx="2326779" cy="59516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736600" dist="38100" dir="2700000" sx="109000" sy="109000" algn="tl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2" name="Прямоугольник 28">
            <a:extLst>
              <a:ext uri="{FF2B5EF4-FFF2-40B4-BE49-F238E27FC236}">
                <a16:creationId xmlns:a16="http://schemas.microsoft.com/office/drawing/2014/main" id="{D3770144-45CD-4852-B3FF-C4D5CC05A10E}"/>
              </a:ext>
            </a:extLst>
          </p:cNvPr>
          <p:cNvSpPr/>
          <p:nvPr/>
        </p:nvSpPr>
        <p:spPr>
          <a:xfrm>
            <a:off x="2326779" y="4454394"/>
            <a:ext cx="2656979" cy="59516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736600" dist="38100" dir="2700000" sx="109000" sy="109000" algn="tl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3" name="Oval 17">
            <a:extLst>
              <a:ext uri="{FF2B5EF4-FFF2-40B4-BE49-F238E27FC236}">
                <a16:creationId xmlns:a16="http://schemas.microsoft.com/office/drawing/2014/main" id="{B5AB0DBC-507F-4F53-BC82-1EDE71AED926}"/>
              </a:ext>
            </a:extLst>
          </p:cNvPr>
          <p:cNvSpPr/>
          <p:nvPr/>
        </p:nvSpPr>
        <p:spPr>
          <a:xfrm>
            <a:off x="1346747" y="4454394"/>
            <a:ext cx="1888402" cy="188840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 cap="flat" cmpd="sng" algn="ctr">
            <a:solidFill>
              <a:schemeClr val="accent2"/>
            </a:solidFill>
            <a:prstDash val="solid"/>
            <a:miter lim="800000"/>
          </a:ln>
          <a:effectLst>
            <a:outerShdw blurRad="736600" dist="38100" dir="2700000" sx="109000" sy="109000" algn="tl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4" name="Прямоугольник 30">
            <a:extLst>
              <a:ext uri="{FF2B5EF4-FFF2-40B4-BE49-F238E27FC236}">
                <a16:creationId xmlns:a16="http://schemas.microsoft.com/office/drawing/2014/main" id="{8CE8FF9D-5764-4FB0-AFEC-3666CA5977FD}"/>
              </a:ext>
            </a:extLst>
          </p:cNvPr>
          <p:cNvSpPr/>
          <p:nvPr/>
        </p:nvSpPr>
        <p:spPr>
          <a:xfrm>
            <a:off x="4983758" y="3161157"/>
            <a:ext cx="2656979" cy="59516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736600" dist="38100" dir="2700000" sx="109000" sy="109000" algn="tl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5" name="Oval 17">
            <a:extLst>
              <a:ext uri="{FF2B5EF4-FFF2-40B4-BE49-F238E27FC236}">
                <a16:creationId xmlns:a16="http://schemas.microsoft.com/office/drawing/2014/main" id="{FA61AAA4-5D7F-4C48-B3BD-9B2432A38FE7}"/>
              </a:ext>
            </a:extLst>
          </p:cNvPr>
          <p:cNvSpPr/>
          <p:nvPr/>
        </p:nvSpPr>
        <p:spPr>
          <a:xfrm>
            <a:off x="4003726" y="3161157"/>
            <a:ext cx="1888402" cy="188840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 cap="flat" cmpd="sng" algn="ctr">
            <a:solidFill>
              <a:schemeClr val="accent2"/>
            </a:solidFill>
            <a:prstDash val="solid"/>
            <a:miter lim="800000"/>
          </a:ln>
          <a:effectLst>
            <a:outerShdw blurRad="736600" dist="38100" dir="2700000" sx="109000" sy="109000" algn="tl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6" name="Прямоугольник 40">
            <a:extLst>
              <a:ext uri="{FF2B5EF4-FFF2-40B4-BE49-F238E27FC236}">
                <a16:creationId xmlns:a16="http://schemas.microsoft.com/office/drawing/2014/main" id="{021DF101-294B-4FAD-87F6-18AAAFEB4845}"/>
              </a:ext>
            </a:extLst>
          </p:cNvPr>
          <p:cNvSpPr/>
          <p:nvPr/>
        </p:nvSpPr>
        <p:spPr>
          <a:xfrm>
            <a:off x="7640735" y="1867922"/>
            <a:ext cx="4551265" cy="59516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736600" dist="38100" dir="2700000" sx="109000" sy="109000" algn="tl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7" name="Oval 17">
            <a:extLst>
              <a:ext uri="{FF2B5EF4-FFF2-40B4-BE49-F238E27FC236}">
                <a16:creationId xmlns:a16="http://schemas.microsoft.com/office/drawing/2014/main" id="{6D1044F9-31D1-42E0-9B2C-A1C118A81F81}"/>
              </a:ext>
            </a:extLst>
          </p:cNvPr>
          <p:cNvSpPr/>
          <p:nvPr/>
        </p:nvSpPr>
        <p:spPr>
          <a:xfrm>
            <a:off x="6660704" y="1867922"/>
            <a:ext cx="1888402" cy="188840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 cap="flat" cmpd="sng" algn="ctr">
            <a:solidFill>
              <a:schemeClr val="accent2"/>
            </a:solidFill>
            <a:prstDash val="solid"/>
            <a:miter lim="800000"/>
          </a:ln>
          <a:effectLst>
            <a:outerShdw blurRad="736600" dist="38100" dir="2700000" sx="109000" sy="109000" algn="tl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2A578361-CA2F-4683-ACCB-19A2C383B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42599" y="2940917"/>
            <a:ext cx="2897867" cy="5951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None/>
              <a:defRPr sz="1400"/>
            </a:lvl1pPr>
            <a:lvl2pPr marL="685800" indent="-2286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2pPr>
            <a:lvl3pPr marL="1143000" indent="-2286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D3358F21-782F-4A6F-A371-37876A3327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8648" y="4454392"/>
            <a:ext cx="2897867" cy="5951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None/>
              <a:defRPr sz="1400"/>
            </a:lvl1pPr>
            <a:lvl2pPr marL="685800" indent="-2286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2pPr>
            <a:lvl3pPr marL="1143000" indent="-2286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D54FE40D-0A3F-4AEF-A442-2AAC7A656C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4824" y="5747629"/>
            <a:ext cx="2897867" cy="5951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None/>
              <a:defRPr sz="1400"/>
            </a:lvl1pPr>
            <a:lvl2pPr marL="685800" indent="-2286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2pPr>
            <a:lvl3pPr marL="1143000" indent="-2286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395260E1-1221-48B0-9493-8582231D97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85013" y="2322513"/>
            <a:ext cx="995362" cy="9159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2478CED1-E373-4436-88EE-AFB990D27C8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50246" y="3647364"/>
            <a:ext cx="995362" cy="9159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5F44421E-DFB5-4428-9563-87E9A0F4CF9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01382" y="4940603"/>
            <a:ext cx="995362" cy="9159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223F1E-9EE2-4A7F-AB89-94C79431654A}"/>
              </a:ext>
            </a:extLst>
          </p:cNvPr>
          <p:cNvSpPr/>
          <p:nvPr/>
        </p:nvSpPr>
        <p:spPr>
          <a:xfrm>
            <a:off x="0" y="0"/>
            <a:ext cx="12192000" cy="6400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74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07362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C1B22E2-BA8A-4B78-B350-BAF89D63EC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0050" y="803415"/>
            <a:ext cx="10999470" cy="555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Freeform 19">
            <a:extLst>
              <a:ext uri="{FF2B5EF4-FFF2-40B4-BE49-F238E27FC236}">
                <a16:creationId xmlns:a16="http://schemas.microsoft.com/office/drawing/2014/main" id="{59E9AAEF-E500-4256-A626-AB3FDDA7806F}"/>
              </a:ext>
            </a:extLst>
          </p:cNvPr>
          <p:cNvSpPr>
            <a:spLocks/>
          </p:cNvSpPr>
          <p:nvPr/>
        </p:nvSpPr>
        <p:spPr bwMode="auto">
          <a:xfrm flipH="1">
            <a:off x="2" y="1893079"/>
            <a:ext cx="4785063" cy="4964920"/>
          </a:xfrm>
          <a:custGeom>
            <a:avLst/>
            <a:gdLst>
              <a:gd name="T0" fmla="*/ 2874 w 2874"/>
              <a:gd name="T1" fmla="*/ 0 h 2875"/>
              <a:gd name="T2" fmla="*/ 0 w 2874"/>
              <a:gd name="T3" fmla="*/ 2875 h 2875"/>
              <a:gd name="T4" fmla="*/ 2874 w 2874"/>
              <a:gd name="T5" fmla="*/ 2875 h 2875"/>
              <a:gd name="T6" fmla="*/ 2874 w 2874"/>
              <a:gd name="T7" fmla="*/ 0 h 2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74" h="2875">
                <a:moveTo>
                  <a:pt x="2874" y="0"/>
                </a:moveTo>
                <a:cubicBezTo>
                  <a:pt x="1287" y="0"/>
                  <a:pt x="0" y="1287"/>
                  <a:pt x="0" y="2875"/>
                </a:cubicBezTo>
                <a:cubicBezTo>
                  <a:pt x="2874" y="2875"/>
                  <a:pt x="2874" y="2875"/>
                  <a:pt x="2874" y="2875"/>
                </a:cubicBezTo>
                <a:cubicBezTo>
                  <a:pt x="2874" y="0"/>
                  <a:pt x="2874" y="0"/>
                  <a:pt x="2874" y="0"/>
                </a:cubicBezTo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800">
              <a:latin typeface="+mj-lt"/>
            </a:endParaRPr>
          </a:p>
        </p:txBody>
      </p:sp>
      <p:sp>
        <p:nvSpPr>
          <p:cNvPr id="18" name="Freeform 20">
            <a:extLst>
              <a:ext uri="{FF2B5EF4-FFF2-40B4-BE49-F238E27FC236}">
                <a16:creationId xmlns:a16="http://schemas.microsoft.com/office/drawing/2014/main" id="{A05A023A-5E70-47D4-AA86-99C0394A80F9}"/>
              </a:ext>
            </a:extLst>
          </p:cNvPr>
          <p:cNvSpPr>
            <a:spLocks/>
          </p:cNvSpPr>
          <p:nvPr/>
        </p:nvSpPr>
        <p:spPr bwMode="auto">
          <a:xfrm flipH="1">
            <a:off x="1" y="5393940"/>
            <a:ext cx="3736252" cy="1464059"/>
          </a:xfrm>
          <a:custGeom>
            <a:avLst/>
            <a:gdLst>
              <a:gd name="T0" fmla="*/ 2244 w 2244"/>
              <a:gd name="T1" fmla="*/ 848 h 848"/>
              <a:gd name="T2" fmla="*/ 0 w 2244"/>
              <a:gd name="T3" fmla="*/ 848 h 848"/>
              <a:gd name="T4" fmla="*/ 165 w 2244"/>
              <a:gd name="T5" fmla="*/ 0 h 848"/>
              <a:gd name="T6" fmla="*/ 2244 w 2244"/>
              <a:gd name="T7" fmla="*/ 848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44" h="848">
                <a:moveTo>
                  <a:pt x="2244" y="848"/>
                </a:moveTo>
                <a:cubicBezTo>
                  <a:pt x="0" y="848"/>
                  <a:pt x="0" y="848"/>
                  <a:pt x="0" y="848"/>
                </a:cubicBezTo>
                <a:cubicBezTo>
                  <a:pt x="0" y="548"/>
                  <a:pt x="59" y="262"/>
                  <a:pt x="165" y="0"/>
                </a:cubicBezTo>
                <a:cubicBezTo>
                  <a:pt x="618" y="181"/>
                  <a:pt x="2244" y="848"/>
                  <a:pt x="2244" y="8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88900" dist="38100" dir="13500000" algn="br" rotWithShape="0">
              <a:prstClr val="black">
                <a:alpha val="13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7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Freeform 21">
            <a:extLst>
              <a:ext uri="{FF2B5EF4-FFF2-40B4-BE49-F238E27FC236}">
                <a16:creationId xmlns:a16="http://schemas.microsoft.com/office/drawing/2014/main" id="{3FB346D3-BABC-41CA-8A94-14E5257562D7}"/>
              </a:ext>
            </a:extLst>
          </p:cNvPr>
          <p:cNvSpPr>
            <a:spLocks/>
          </p:cNvSpPr>
          <p:nvPr/>
        </p:nvSpPr>
        <p:spPr bwMode="auto">
          <a:xfrm flipH="1">
            <a:off x="1" y="4412916"/>
            <a:ext cx="3069935" cy="2445082"/>
          </a:xfrm>
          <a:custGeom>
            <a:avLst/>
            <a:gdLst>
              <a:gd name="T0" fmla="*/ 1844 w 1844"/>
              <a:gd name="T1" fmla="*/ 1416 h 1416"/>
              <a:gd name="T2" fmla="*/ 0 w 1844"/>
              <a:gd name="T3" fmla="*/ 668 h 1416"/>
              <a:gd name="T4" fmla="*/ 446 w 1844"/>
              <a:gd name="T5" fmla="*/ 0 h 1416"/>
              <a:gd name="T6" fmla="*/ 1844 w 1844"/>
              <a:gd name="T7" fmla="*/ 1416 h 1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4" h="1416">
                <a:moveTo>
                  <a:pt x="1844" y="1416"/>
                </a:moveTo>
                <a:cubicBezTo>
                  <a:pt x="1844" y="1416"/>
                  <a:pt x="470" y="875"/>
                  <a:pt x="0" y="668"/>
                </a:cubicBezTo>
                <a:cubicBezTo>
                  <a:pt x="103" y="415"/>
                  <a:pt x="256" y="189"/>
                  <a:pt x="446" y="0"/>
                </a:cubicBezTo>
                <a:cubicBezTo>
                  <a:pt x="788" y="347"/>
                  <a:pt x="1844" y="1416"/>
                  <a:pt x="1844" y="14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88900" dist="38100" dir="13500000" algn="br" rotWithShape="0">
              <a:prstClr val="black">
                <a:alpha val="13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7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DA1F24CF-713A-4523-B58D-475EA48BB353}"/>
              </a:ext>
            </a:extLst>
          </p:cNvPr>
          <p:cNvSpPr>
            <a:spLocks/>
          </p:cNvSpPr>
          <p:nvPr/>
        </p:nvSpPr>
        <p:spPr bwMode="auto">
          <a:xfrm flipH="1">
            <a:off x="1" y="4103544"/>
            <a:ext cx="2034428" cy="2754455"/>
          </a:xfrm>
          <a:custGeom>
            <a:avLst/>
            <a:gdLst>
              <a:gd name="T0" fmla="*/ 1222 w 1222"/>
              <a:gd name="T1" fmla="*/ 1595 h 1595"/>
              <a:gd name="T2" fmla="*/ 0 w 1222"/>
              <a:gd name="T3" fmla="*/ 385 h 1595"/>
              <a:gd name="T4" fmla="*/ 578 w 1222"/>
              <a:gd name="T5" fmla="*/ 0 h 1595"/>
              <a:gd name="T6" fmla="*/ 1222 w 1222"/>
              <a:gd name="T7" fmla="*/ 1595 h 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2" h="1595">
                <a:moveTo>
                  <a:pt x="1222" y="1595"/>
                </a:moveTo>
                <a:cubicBezTo>
                  <a:pt x="1222" y="1595"/>
                  <a:pt x="442" y="808"/>
                  <a:pt x="0" y="385"/>
                </a:cubicBezTo>
                <a:cubicBezTo>
                  <a:pt x="163" y="220"/>
                  <a:pt x="360" y="88"/>
                  <a:pt x="578" y="0"/>
                </a:cubicBezTo>
                <a:cubicBezTo>
                  <a:pt x="688" y="292"/>
                  <a:pt x="1222" y="1595"/>
                  <a:pt x="1222" y="15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88900" dist="38100" dir="13500000" algn="br" rotWithShape="0">
              <a:prstClr val="black">
                <a:alpha val="13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4B484CAB-16B0-4737-BCAE-8949906EA430}"/>
              </a:ext>
            </a:extLst>
          </p:cNvPr>
          <p:cNvSpPr>
            <a:spLocks/>
          </p:cNvSpPr>
          <p:nvPr/>
        </p:nvSpPr>
        <p:spPr bwMode="auto">
          <a:xfrm flipH="1">
            <a:off x="21066" y="4338189"/>
            <a:ext cx="902466" cy="2508338"/>
          </a:xfrm>
          <a:custGeom>
            <a:avLst/>
            <a:gdLst>
              <a:gd name="T0" fmla="*/ 542 w 542"/>
              <a:gd name="T1" fmla="*/ 0 h 1453"/>
              <a:gd name="T2" fmla="*/ 542 w 542"/>
              <a:gd name="T3" fmla="*/ 1453 h 1453"/>
              <a:gd name="T4" fmla="*/ 0 w 542"/>
              <a:gd name="T5" fmla="*/ 105 h 1453"/>
              <a:gd name="T6" fmla="*/ 542 w 542"/>
              <a:gd name="T7" fmla="*/ 0 h 1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2" h="1453">
                <a:moveTo>
                  <a:pt x="542" y="0"/>
                </a:moveTo>
                <a:cubicBezTo>
                  <a:pt x="542" y="1453"/>
                  <a:pt x="542" y="1453"/>
                  <a:pt x="542" y="1453"/>
                </a:cubicBezTo>
                <a:cubicBezTo>
                  <a:pt x="542" y="1453"/>
                  <a:pt x="320" y="888"/>
                  <a:pt x="0" y="105"/>
                </a:cubicBezTo>
                <a:cubicBezTo>
                  <a:pt x="168" y="38"/>
                  <a:pt x="351" y="0"/>
                  <a:pt x="5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88900" dist="38100" dir="13500000" algn="br" rotWithShape="0">
              <a:prstClr val="black">
                <a:alpha val="13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7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Freeform 24">
            <a:extLst>
              <a:ext uri="{FF2B5EF4-FFF2-40B4-BE49-F238E27FC236}">
                <a16:creationId xmlns:a16="http://schemas.microsoft.com/office/drawing/2014/main" id="{AC7EE55C-348E-4DCE-A590-A58C199974D6}"/>
              </a:ext>
            </a:extLst>
          </p:cNvPr>
          <p:cNvSpPr>
            <a:spLocks/>
          </p:cNvSpPr>
          <p:nvPr/>
        </p:nvSpPr>
        <p:spPr bwMode="auto">
          <a:xfrm flipH="1">
            <a:off x="1" y="4941956"/>
            <a:ext cx="4443590" cy="1916042"/>
          </a:xfrm>
          <a:custGeom>
            <a:avLst/>
            <a:gdLst>
              <a:gd name="T0" fmla="*/ 17 w 2669"/>
              <a:gd name="T1" fmla="*/ 0 h 1110"/>
              <a:gd name="T2" fmla="*/ 2669 w 2669"/>
              <a:gd name="T3" fmla="*/ 1099 h 1110"/>
              <a:gd name="T4" fmla="*/ 2669 w 2669"/>
              <a:gd name="T5" fmla="*/ 1110 h 1110"/>
              <a:gd name="T6" fmla="*/ 2583 w 2669"/>
              <a:gd name="T7" fmla="*/ 1110 h 1110"/>
              <a:gd name="T8" fmla="*/ 0 w 2669"/>
              <a:gd name="T9" fmla="*/ 40 h 1110"/>
              <a:gd name="T10" fmla="*/ 17 w 2669"/>
              <a:gd name="T11" fmla="*/ 0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9" h="1110">
                <a:moveTo>
                  <a:pt x="17" y="0"/>
                </a:moveTo>
                <a:cubicBezTo>
                  <a:pt x="2669" y="1099"/>
                  <a:pt x="2669" y="1099"/>
                  <a:pt x="2669" y="1099"/>
                </a:cubicBezTo>
                <a:cubicBezTo>
                  <a:pt x="2669" y="1110"/>
                  <a:pt x="2669" y="1110"/>
                  <a:pt x="2669" y="1110"/>
                </a:cubicBezTo>
                <a:cubicBezTo>
                  <a:pt x="2583" y="1110"/>
                  <a:pt x="2583" y="1110"/>
                  <a:pt x="2583" y="1110"/>
                </a:cubicBezTo>
                <a:cubicBezTo>
                  <a:pt x="0" y="40"/>
                  <a:pt x="0" y="40"/>
                  <a:pt x="0" y="40"/>
                </a:cubicBezTo>
                <a:cubicBezTo>
                  <a:pt x="6" y="27"/>
                  <a:pt x="11" y="13"/>
                  <a:pt x="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dist="38100" dir="5400000" algn="t" rotWithShape="0">
              <a:prstClr val="black">
                <a:alpha val="21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800">
              <a:latin typeface="+mj-lt"/>
            </a:endParaRPr>
          </a:p>
        </p:txBody>
      </p:sp>
      <p:sp>
        <p:nvSpPr>
          <p:cNvPr id="23" name="Freeform 25">
            <a:extLst>
              <a:ext uri="{FF2B5EF4-FFF2-40B4-BE49-F238E27FC236}">
                <a16:creationId xmlns:a16="http://schemas.microsoft.com/office/drawing/2014/main" id="{13A653F1-32AB-4B8E-86F8-D1C422D0F848}"/>
              </a:ext>
            </a:extLst>
          </p:cNvPr>
          <p:cNvSpPr>
            <a:spLocks/>
          </p:cNvSpPr>
          <p:nvPr/>
        </p:nvSpPr>
        <p:spPr bwMode="auto">
          <a:xfrm flipH="1">
            <a:off x="1" y="3321486"/>
            <a:ext cx="3408082" cy="3536513"/>
          </a:xfrm>
          <a:custGeom>
            <a:avLst/>
            <a:gdLst>
              <a:gd name="T0" fmla="*/ 30 w 2047"/>
              <a:gd name="T1" fmla="*/ 0 h 2048"/>
              <a:gd name="T2" fmla="*/ 2047 w 2047"/>
              <a:gd name="T3" fmla="*/ 2017 h 2048"/>
              <a:gd name="T4" fmla="*/ 2047 w 2047"/>
              <a:gd name="T5" fmla="*/ 2048 h 2048"/>
              <a:gd name="T6" fmla="*/ 2017 w 2047"/>
              <a:gd name="T7" fmla="*/ 2048 h 2048"/>
              <a:gd name="T8" fmla="*/ 0 w 2047"/>
              <a:gd name="T9" fmla="*/ 31 h 2048"/>
              <a:gd name="T10" fmla="*/ 30 w 2047"/>
              <a:gd name="T11" fmla="*/ 0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47" h="2048">
                <a:moveTo>
                  <a:pt x="30" y="0"/>
                </a:moveTo>
                <a:cubicBezTo>
                  <a:pt x="2047" y="2017"/>
                  <a:pt x="2047" y="2017"/>
                  <a:pt x="2047" y="2017"/>
                </a:cubicBezTo>
                <a:cubicBezTo>
                  <a:pt x="2047" y="2048"/>
                  <a:pt x="2047" y="2048"/>
                  <a:pt x="2047" y="2048"/>
                </a:cubicBezTo>
                <a:cubicBezTo>
                  <a:pt x="2017" y="2048"/>
                  <a:pt x="2017" y="2048"/>
                  <a:pt x="2017" y="2048"/>
                </a:cubicBezTo>
                <a:cubicBezTo>
                  <a:pt x="0" y="31"/>
                  <a:pt x="0" y="31"/>
                  <a:pt x="0" y="31"/>
                </a:cubicBezTo>
                <a:cubicBezTo>
                  <a:pt x="10" y="20"/>
                  <a:pt x="20" y="10"/>
                  <a:pt x="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dist="38100" dir="5400000" algn="t" rotWithShape="0">
              <a:prstClr val="black">
                <a:alpha val="21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800">
              <a:latin typeface="+mj-lt"/>
            </a:endParaRPr>
          </a:p>
        </p:txBody>
      </p:sp>
      <p:sp>
        <p:nvSpPr>
          <p:cNvPr id="24" name="Freeform 26">
            <a:extLst>
              <a:ext uri="{FF2B5EF4-FFF2-40B4-BE49-F238E27FC236}">
                <a16:creationId xmlns:a16="http://schemas.microsoft.com/office/drawing/2014/main" id="{9199C3EB-F309-4685-90E7-7A6F8E5874BD}"/>
              </a:ext>
            </a:extLst>
          </p:cNvPr>
          <p:cNvSpPr>
            <a:spLocks/>
          </p:cNvSpPr>
          <p:nvPr/>
        </p:nvSpPr>
        <p:spPr bwMode="auto">
          <a:xfrm flipH="1">
            <a:off x="1" y="2249606"/>
            <a:ext cx="1847061" cy="4608393"/>
          </a:xfrm>
          <a:custGeom>
            <a:avLst/>
            <a:gdLst>
              <a:gd name="T0" fmla="*/ 40 w 1109"/>
              <a:gd name="T1" fmla="*/ 0 h 2669"/>
              <a:gd name="T2" fmla="*/ 1109 w 1109"/>
              <a:gd name="T3" fmla="*/ 2582 h 2669"/>
              <a:gd name="T4" fmla="*/ 1109 w 1109"/>
              <a:gd name="T5" fmla="*/ 2669 h 2669"/>
              <a:gd name="T6" fmla="*/ 1098 w 1109"/>
              <a:gd name="T7" fmla="*/ 2669 h 2669"/>
              <a:gd name="T8" fmla="*/ 0 w 1109"/>
              <a:gd name="T9" fmla="*/ 17 h 2669"/>
              <a:gd name="T10" fmla="*/ 40 w 1109"/>
              <a:gd name="T11" fmla="*/ 0 h 2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09" h="2669">
                <a:moveTo>
                  <a:pt x="40" y="0"/>
                </a:moveTo>
                <a:cubicBezTo>
                  <a:pt x="1109" y="2582"/>
                  <a:pt x="1109" y="2582"/>
                  <a:pt x="1109" y="2582"/>
                </a:cubicBezTo>
                <a:cubicBezTo>
                  <a:pt x="1109" y="2669"/>
                  <a:pt x="1109" y="2669"/>
                  <a:pt x="1109" y="2669"/>
                </a:cubicBezTo>
                <a:cubicBezTo>
                  <a:pt x="1098" y="2669"/>
                  <a:pt x="1098" y="2669"/>
                  <a:pt x="1098" y="2669"/>
                </a:cubicBezTo>
                <a:cubicBezTo>
                  <a:pt x="0" y="17"/>
                  <a:pt x="0" y="17"/>
                  <a:pt x="0" y="17"/>
                </a:cubicBezTo>
                <a:cubicBezTo>
                  <a:pt x="13" y="11"/>
                  <a:pt x="26" y="5"/>
                  <a:pt x="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dist="38100" dir="5400000" algn="t" rotWithShape="0">
              <a:prstClr val="black">
                <a:alpha val="21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800"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11DDFF-CC77-439C-8904-FF93185B2004}"/>
              </a:ext>
            </a:extLst>
          </p:cNvPr>
          <p:cNvSpPr txBox="1"/>
          <p:nvPr/>
        </p:nvSpPr>
        <p:spPr>
          <a:xfrm>
            <a:off x="110486" y="4544423"/>
            <a:ext cx="531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+mj-lt"/>
              </a:rPr>
              <a:t>01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D8A222-A348-46B3-820B-D106F22B2EA2}"/>
              </a:ext>
            </a:extLst>
          </p:cNvPr>
          <p:cNvSpPr txBox="1"/>
          <p:nvPr/>
        </p:nvSpPr>
        <p:spPr>
          <a:xfrm>
            <a:off x="1062914" y="4566100"/>
            <a:ext cx="531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+mj-lt"/>
              </a:rPr>
              <a:t>02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6254D3-8FBC-4C8A-9218-32BECCD28B04}"/>
              </a:ext>
            </a:extLst>
          </p:cNvPr>
          <p:cNvSpPr txBox="1"/>
          <p:nvPr/>
        </p:nvSpPr>
        <p:spPr>
          <a:xfrm>
            <a:off x="2096370" y="5029428"/>
            <a:ext cx="531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+mj-lt"/>
              </a:rPr>
              <a:t>03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CB8E4A-4A26-4712-B07A-A22D62C18581}"/>
              </a:ext>
            </a:extLst>
          </p:cNvPr>
          <p:cNvSpPr txBox="1"/>
          <p:nvPr/>
        </p:nvSpPr>
        <p:spPr>
          <a:xfrm>
            <a:off x="2840033" y="6125969"/>
            <a:ext cx="531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+mj-lt"/>
              </a:rPr>
              <a:t>04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E69DE8E8-0408-4691-903C-ACEB854277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50481" y="2394849"/>
            <a:ext cx="812433" cy="7476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0E8D6298-548D-4DE4-9D36-B344CFB3D33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02066" y="3019858"/>
            <a:ext cx="812433" cy="7476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14B1A822-88D6-4D62-89BC-EC15FCB0EAC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01867" y="4168458"/>
            <a:ext cx="812433" cy="7476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0FB5005D-263E-489C-9A2F-AA24ED7C987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13755" y="5778433"/>
            <a:ext cx="812433" cy="7476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655DE3F-328E-4572-BC39-700FFE329C84}"/>
              </a:ext>
            </a:extLst>
          </p:cNvPr>
          <p:cNvSpPr/>
          <p:nvPr/>
        </p:nvSpPr>
        <p:spPr>
          <a:xfrm>
            <a:off x="5214168" y="1872708"/>
            <a:ext cx="583903" cy="583903"/>
          </a:xfrm>
          <a:prstGeom prst="ellips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8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3A4F7C8-D017-48DE-A425-9F7B918ECC5F}"/>
              </a:ext>
            </a:extLst>
          </p:cNvPr>
          <p:cNvSpPr/>
          <p:nvPr/>
        </p:nvSpPr>
        <p:spPr>
          <a:xfrm>
            <a:off x="5210148" y="2870282"/>
            <a:ext cx="583903" cy="583903"/>
          </a:xfrm>
          <a:prstGeom prst="ellipse">
            <a:avLst/>
          </a:prstGeom>
          <a:solidFill>
            <a:schemeClr val="accent2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800" b="1" dirty="0">
                <a:latin typeface="+mj-lt"/>
              </a:rPr>
              <a:t>2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AFA51BC-21BC-426E-9D85-153FBFAD1C6F}"/>
              </a:ext>
            </a:extLst>
          </p:cNvPr>
          <p:cNvSpPr/>
          <p:nvPr/>
        </p:nvSpPr>
        <p:spPr>
          <a:xfrm>
            <a:off x="5210147" y="3873034"/>
            <a:ext cx="583903" cy="583903"/>
          </a:xfrm>
          <a:prstGeom prst="ellips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8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5139D97-5A24-4718-8DC0-2CF633756A4D}"/>
              </a:ext>
            </a:extLst>
          </p:cNvPr>
          <p:cNvSpPr/>
          <p:nvPr/>
        </p:nvSpPr>
        <p:spPr>
          <a:xfrm>
            <a:off x="5210147" y="4870608"/>
            <a:ext cx="583903" cy="583903"/>
          </a:xfrm>
          <a:prstGeom prst="ellipse">
            <a:avLst/>
          </a:prstGeom>
          <a:solidFill>
            <a:schemeClr val="accent2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800" b="1" dirty="0">
                <a:latin typeface="+mj-lt"/>
              </a:rPr>
              <a:t>4</a:t>
            </a:r>
          </a:p>
        </p:txBody>
      </p:sp>
      <p:sp>
        <p:nvSpPr>
          <p:cNvPr id="51" name="Text Placeholder 12">
            <a:extLst>
              <a:ext uri="{FF2B5EF4-FFF2-40B4-BE49-F238E27FC236}">
                <a16:creationId xmlns:a16="http://schemas.microsoft.com/office/drawing/2014/main" id="{0EB53B01-D5EB-4555-86D9-1D6635FA7A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66658" y="1858412"/>
            <a:ext cx="5329147" cy="4967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None/>
              <a:defRPr sz="1400"/>
            </a:lvl1pPr>
            <a:lvl2pPr marL="685800" indent="-2286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2pPr>
            <a:lvl3pPr marL="1143000" indent="-2286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12">
            <a:extLst>
              <a:ext uri="{FF2B5EF4-FFF2-40B4-BE49-F238E27FC236}">
                <a16:creationId xmlns:a16="http://schemas.microsoft.com/office/drawing/2014/main" id="{463CA50F-C260-4CF1-AECD-9F0D5EA71C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66654" y="2862975"/>
            <a:ext cx="5329147" cy="4967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None/>
              <a:defRPr sz="1400"/>
            </a:lvl1pPr>
            <a:lvl2pPr marL="685800" indent="-2286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2pPr>
            <a:lvl3pPr marL="1143000" indent="-2286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Text Placeholder 12">
            <a:extLst>
              <a:ext uri="{FF2B5EF4-FFF2-40B4-BE49-F238E27FC236}">
                <a16:creationId xmlns:a16="http://schemas.microsoft.com/office/drawing/2014/main" id="{EABD6386-370A-4DC3-BAD4-EDDEF83E62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66653" y="3916623"/>
            <a:ext cx="5329147" cy="4967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None/>
              <a:defRPr sz="1400"/>
            </a:lvl1pPr>
            <a:lvl2pPr marL="685800" indent="-2286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2pPr>
            <a:lvl3pPr marL="1143000" indent="-2286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4" name="Text Placeholder 12">
            <a:extLst>
              <a:ext uri="{FF2B5EF4-FFF2-40B4-BE49-F238E27FC236}">
                <a16:creationId xmlns:a16="http://schemas.microsoft.com/office/drawing/2014/main" id="{CB1BB3AE-FA55-4811-B33B-32867448E95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66653" y="4886596"/>
            <a:ext cx="5329147" cy="4967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None/>
              <a:defRPr sz="1400"/>
            </a:lvl1pPr>
            <a:lvl2pPr marL="685800" indent="-2286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2pPr>
            <a:lvl3pPr marL="1143000" indent="-2286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90B486-8A63-4983-A668-691D937BFD8E}"/>
              </a:ext>
            </a:extLst>
          </p:cNvPr>
          <p:cNvSpPr/>
          <p:nvPr/>
        </p:nvSpPr>
        <p:spPr>
          <a:xfrm>
            <a:off x="0" y="0"/>
            <a:ext cx="12192000" cy="6400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74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13219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C1B22E2-BA8A-4B78-B350-BAF89D63EC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0050" y="803415"/>
            <a:ext cx="10999470" cy="555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Google Shape;2409;p78">
            <a:extLst>
              <a:ext uri="{FF2B5EF4-FFF2-40B4-BE49-F238E27FC236}">
                <a16:creationId xmlns:a16="http://schemas.microsoft.com/office/drawing/2014/main" id="{93E311DA-2D5F-46E8-A1F3-BB746BA1B8ED}"/>
              </a:ext>
            </a:extLst>
          </p:cNvPr>
          <p:cNvSpPr/>
          <p:nvPr/>
        </p:nvSpPr>
        <p:spPr>
          <a:xfrm>
            <a:off x="8660850" y="3647874"/>
            <a:ext cx="637680" cy="6416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2410;p78">
            <a:extLst>
              <a:ext uri="{FF2B5EF4-FFF2-40B4-BE49-F238E27FC236}">
                <a16:creationId xmlns:a16="http://schemas.microsoft.com/office/drawing/2014/main" id="{E9998FA7-A6A5-4348-A754-59E79D06AC42}"/>
              </a:ext>
            </a:extLst>
          </p:cNvPr>
          <p:cNvSpPr/>
          <p:nvPr/>
        </p:nvSpPr>
        <p:spPr>
          <a:xfrm>
            <a:off x="8254329" y="5122510"/>
            <a:ext cx="637680" cy="6376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2411;p78">
            <a:extLst>
              <a:ext uri="{FF2B5EF4-FFF2-40B4-BE49-F238E27FC236}">
                <a16:creationId xmlns:a16="http://schemas.microsoft.com/office/drawing/2014/main" id="{E9E78547-1CF7-44F7-B581-28C0FD59AA8F}"/>
              </a:ext>
            </a:extLst>
          </p:cNvPr>
          <p:cNvSpPr/>
          <p:nvPr/>
        </p:nvSpPr>
        <p:spPr>
          <a:xfrm>
            <a:off x="8254329" y="2136040"/>
            <a:ext cx="637680" cy="6416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412;p78">
            <a:extLst>
              <a:ext uri="{FF2B5EF4-FFF2-40B4-BE49-F238E27FC236}">
                <a16:creationId xmlns:a16="http://schemas.microsoft.com/office/drawing/2014/main" id="{C4E3A759-6234-40C3-89EA-F5C3C985733C}"/>
              </a:ext>
            </a:extLst>
          </p:cNvPr>
          <p:cNvSpPr/>
          <p:nvPr/>
        </p:nvSpPr>
        <p:spPr>
          <a:xfrm>
            <a:off x="2763636" y="3621304"/>
            <a:ext cx="637680" cy="6376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2413;p78">
            <a:extLst>
              <a:ext uri="{FF2B5EF4-FFF2-40B4-BE49-F238E27FC236}">
                <a16:creationId xmlns:a16="http://schemas.microsoft.com/office/drawing/2014/main" id="{79068BF2-450E-4BD5-B6F6-87488B3D3340}"/>
              </a:ext>
            </a:extLst>
          </p:cNvPr>
          <p:cNvSpPr/>
          <p:nvPr/>
        </p:nvSpPr>
        <p:spPr>
          <a:xfrm>
            <a:off x="3170157" y="2146668"/>
            <a:ext cx="637680" cy="6416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2414;p78">
            <a:extLst>
              <a:ext uri="{FF2B5EF4-FFF2-40B4-BE49-F238E27FC236}">
                <a16:creationId xmlns:a16="http://schemas.microsoft.com/office/drawing/2014/main" id="{BD0FAFB7-AD6A-4CFF-AE50-4284D366FB02}"/>
              </a:ext>
            </a:extLst>
          </p:cNvPr>
          <p:cNvSpPr/>
          <p:nvPr/>
        </p:nvSpPr>
        <p:spPr>
          <a:xfrm>
            <a:off x="3170157" y="5133137"/>
            <a:ext cx="637680" cy="6376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2421;p78">
            <a:extLst>
              <a:ext uri="{FF2B5EF4-FFF2-40B4-BE49-F238E27FC236}">
                <a16:creationId xmlns:a16="http://schemas.microsoft.com/office/drawing/2014/main" id="{39BDDD1F-6F70-4186-8DAD-120BAC258598}"/>
              </a:ext>
            </a:extLst>
          </p:cNvPr>
          <p:cNvSpPr/>
          <p:nvPr/>
        </p:nvSpPr>
        <p:spPr>
          <a:xfrm>
            <a:off x="8737902" y="2808261"/>
            <a:ext cx="231159" cy="762559"/>
          </a:xfrm>
          <a:custGeom>
            <a:avLst/>
            <a:gdLst/>
            <a:ahLst/>
            <a:cxnLst/>
            <a:rect l="l" t="t" r="r" b="b"/>
            <a:pathLst>
              <a:path w="69" h="227" extrusionOk="0">
                <a:moveTo>
                  <a:pt x="64" y="227"/>
                </a:moveTo>
                <a:cubicBezTo>
                  <a:pt x="61" y="227"/>
                  <a:pt x="59" y="225"/>
                  <a:pt x="59" y="223"/>
                </a:cubicBezTo>
                <a:cubicBezTo>
                  <a:pt x="49" y="149"/>
                  <a:pt x="29" y="76"/>
                  <a:pt x="1" y="7"/>
                </a:cubicBezTo>
                <a:cubicBezTo>
                  <a:pt x="0" y="5"/>
                  <a:pt x="1" y="2"/>
                  <a:pt x="3" y="1"/>
                </a:cubicBezTo>
                <a:cubicBezTo>
                  <a:pt x="6" y="0"/>
                  <a:pt x="8" y="1"/>
                  <a:pt x="9" y="4"/>
                </a:cubicBezTo>
                <a:cubicBezTo>
                  <a:pt x="38" y="74"/>
                  <a:pt x="58" y="147"/>
                  <a:pt x="68" y="222"/>
                </a:cubicBezTo>
                <a:cubicBezTo>
                  <a:pt x="69" y="224"/>
                  <a:pt x="67" y="227"/>
                  <a:pt x="64" y="227"/>
                </a:cubicBezTo>
                <a:cubicBezTo>
                  <a:pt x="64" y="227"/>
                  <a:pt x="64" y="227"/>
                  <a:pt x="64" y="227"/>
                </a:cubicBezTo>
                <a:close/>
              </a:path>
            </a:pathLst>
          </a:custGeom>
          <a:solidFill>
            <a:srgbClr val="3535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2422;p78">
            <a:extLst>
              <a:ext uri="{FF2B5EF4-FFF2-40B4-BE49-F238E27FC236}">
                <a16:creationId xmlns:a16="http://schemas.microsoft.com/office/drawing/2014/main" id="{D0F8D816-BD25-4A7C-9767-D4CEC2B308A6}"/>
              </a:ext>
            </a:extLst>
          </p:cNvPr>
          <p:cNvSpPr/>
          <p:nvPr/>
        </p:nvSpPr>
        <p:spPr>
          <a:xfrm>
            <a:off x="8737902" y="4346665"/>
            <a:ext cx="231159" cy="762559"/>
          </a:xfrm>
          <a:custGeom>
            <a:avLst/>
            <a:gdLst/>
            <a:ahLst/>
            <a:cxnLst/>
            <a:rect l="l" t="t" r="r" b="b"/>
            <a:pathLst>
              <a:path w="69" h="227" extrusionOk="0">
                <a:moveTo>
                  <a:pt x="5" y="227"/>
                </a:moveTo>
                <a:cubicBezTo>
                  <a:pt x="4" y="227"/>
                  <a:pt x="4" y="227"/>
                  <a:pt x="3" y="227"/>
                </a:cubicBezTo>
                <a:cubicBezTo>
                  <a:pt x="1" y="226"/>
                  <a:pt x="0" y="223"/>
                  <a:pt x="1" y="221"/>
                </a:cubicBezTo>
                <a:cubicBezTo>
                  <a:pt x="29" y="152"/>
                  <a:pt x="49" y="79"/>
                  <a:pt x="59" y="5"/>
                </a:cubicBezTo>
                <a:cubicBezTo>
                  <a:pt x="59" y="2"/>
                  <a:pt x="62" y="0"/>
                  <a:pt x="64" y="1"/>
                </a:cubicBezTo>
                <a:cubicBezTo>
                  <a:pt x="67" y="1"/>
                  <a:pt x="69" y="4"/>
                  <a:pt x="68" y="6"/>
                </a:cubicBezTo>
                <a:cubicBezTo>
                  <a:pt x="58" y="81"/>
                  <a:pt x="38" y="154"/>
                  <a:pt x="9" y="224"/>
                </a:cubicBezTo>
                <a:cubicBezTo>
                  <a:pt x="9" y="226"/>
                  <a:pt x="7" y="227"/>
                  <a:pt x="5" y="227"/>
                </a:cubicBezTo>
                <a:close/>
              </a:path>
            </a:pathLst>
          </a:custGeom>
          <a:solidFill>
            <a:srgbClr val="3535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2423;p78">
            <a:extLst>
              <a:ext uri="{FF2B5EF4-FFF2-40B4-BE49-F238E27FC236}">
                <a16:creationId xmlns:a16="http://schemas.microsoft.com/office/drawing/2014/main" id="{05B3CB78-3026-4BE5-B599-F22457619F09}"/>
              </a:ext>
            </a:extLst>
          </p:cNvPr>
          <p:cNvSpPr/>
          <p:nvPr/>
        </p:nvSpPr>
        <p:spPr>
          <a:xfrm>
            <a:off x="3093104" y="4336037"/>
            <a:ext cx="231159" cy="762559"/>
          </a:xfrm>
          <a:custGeom>
            <a:avLst/>
            <a:gdLst/>
            <a:ahLst/>
            <a:cxnLst/>
            <a:rect l="l" t="t" r="r" b="b"/>
            <a:pathLst>
              <a:path w="69" h="227" extrusionOk="0">
                <a:moveTo>
                  <a:pt x="5" y="0"/>
                </a:moveTo>
                <a:cubicBezTo>
                  <a:pt x="8" y="0"/>
                  <a:pt x="10" y="2"/>
                  <a:pt x="10" y="4"/>
                </a:cubicBezTo>
                <a:cubicBezTo>
                  <a:pt x="20" y="79"/>
                  <a:pt x="40" y="151"/>
                  <a:pt x="68" y="220"/>
                </a:cubicBezTo>
                <a:cubicBezTo>
                  <a:pt x="69" y="223"/>
                  <a:pt x="68" y="225"/>
                  <a:pt x="66" y="226"/>
                </a:cubicBezTo>
                <a:cubicBezTo>
                  <a:pt x="63" y="227"/>
                  <a:pt x="61" y="226"/>
                  <a:pt x="60" y="224"/>
                </a:cubicBezTo>
                <a:cubicBezTo>
                  <a:pt x="31" y="154"/>
                  <a:pt x="11" y="81"/>
                  <a:pt x="1" y="6"/>
                </a:cubicBezTo>
                <a:cubicBezTo>
                  <a:pt x="0" y="3"/>
                  <a:pt x="2" y="1"/>
                  <a:pt x="5" y="0"/>
                </a:cubicBezTo>
                <a:cubicBezTo>
                  <a:pt x="5" y="0"/>
                  <a:pt x="5" y="0"/>
                  <a:pt x="5" y="0"/>
                </a:cubicBezTo>
                <a:close/>
              </a:path>
            </a:pathLst>
          </a:custGeom>
          <a:solidFill>
            <a:srgbClr val="3535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2424;p78">
            <a:extLst>
              <a:ext uri="{FF2B5EF4-FFF2-40B4-BE49-F238E27FC236}">
                <a16:creationId xmlns:a16="http://schemas.microsoft.com/office/drawing/2014/main" id="{5A9341EB-082B-40C4-B9E5-8904D664D883}"/>
              </a:ext>
            </a:extLst>
          </p:cNvPr>
          <p:cNvSpPr/>
          <p:nvPr/>
        </p:nvSpPr>
        <p:spPr>
          <a:xfrm>
            <a:off x="3093104" y="2797633"/>
            <a:ext cx="231159" cy="762559"/>
          </a:xfrm>
          <a:custGeom>
            <a:avLst/>
            <a:gdLst/>
            <a:ahLst/>
            <a:cxnLst/>
            <a:rect l="l" t="t" r="r" b="b"/>
            <a:pathLst>
              <a:path w="69" h="227" extrusionOk="0">
                <a:moveTo>
                  <a:pt x="64" y="0"/>
                </a:moveTo>
                <a:cubicBezTo>
                  <a:pt x="65" y="0"/>
                  <a:pt x="65" y="0"/>
                  <a:pt x="66" y="1"/>
                </a:cubicBezTo>
                <a:cubicBezTo>
                  <a:pt x="68" y="2"/>
                  <a:pt x="69" y="5"/>
                  <a:pt x="68" y="7"/>
                </a:cubicBezTo>
                <a:cubicBezTo>
                  <a:pt x="40" y="76"/>
                  <a:pt x="20" y="149"/>
                  <a:pt x="10" y="223"/>
                </a:cubicBezTo>
                <a:cubicBezTo>
                  <a:pt x="10" y="225"/>
                  <a:pt x="7" y="227"/>
                  <a:pt x="5" y="227"/>
                </a:cubicBezTo>
                <a:cubicBezTo>
                  <a:pt x="2" y="226"/>
                  <a:pt x="0" y="224"/>
                  <a:pt x="1" y="221"/>
                </a:cubicBezTo>
                <a:cubicBezTo>
                  <a:pt x="11" y="146"/>
                  <a:pt x="31" y="73"/>
                  <a:pt x="60" y="3"/>
                </a:cubicBezTo>
                <a:cubicBezTo>
                  <a:pt x="60" y="1"/>
                  <a:pt x="62" y="0"/>
                  <a:pt x="64" y="0"/>
                </a:cubicBezTo>
                <a:close/>
              </a:path>
            </a:pathLst>
          </a:custGeom>
          <a:solidFill>
            <a:srgbClr val="3535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2425;p78">
            <a:extLst>
              <a:ext uri="{FF2B5EF4-FFF2-40B4-BE49-F238E27FC236}">
                <a16:creationId xmlns:a16="http://schemas.microsoft.com/office/drawing/2014/main" id="{0F707222-3173-4A8D-A4F7-9198B65AB69E}"/>
              </a:ext>
            </a:extLst>
          </p:cNvPr>
          <p:cNvSpPr/>
          <p:nvPr/>
        </p:nvSpPr>
        <p:spPr>
          <a:xfrm>
            <a:off x="6066289" y="1810557"/>
            <a:ext cx="1785505" cy="2912073"/>
          </a:xfrm>
          <a:custGeom>
            <a:avLst/>
            <a:gdLst/>
            <a:ahLst/>
            <a:cxnLst/>
            <a:rect l="l" t="t" r="r" b="b"/>
            <a:pathLst>
              <a:path w="532" h="867" extrusionOk="0">
                <a:moveTo>
                  <a:pt x="333" y="753"/>
                </a:moveTo>
                <a:cubicBezTo>
                  <a:pt x="532" y="561"/>
                  <a:pt x="523" y="317"/>
                  <a:pt x="521" y="286"/>
                </a:cubicBezTo>
                <a:cubicBezTo>
                  <a:pt x="521" y="286"/>
                  <a:pt x="521" y="285"/>
                  <a:pt x="521" y="284"/>
                </a:cubicBezTo>
                <a:cubicBezTo>
                  <a:pt x="405" y="111"/>
                  <a:pt x="212" y="6"/>
                  <a:pt x="6" y="0"/>
                </a:cubicBezTo>
                <a:cubicBezTo>
                  <a:pt x="1" y="0"/>
                  <a:pt x="0" y="6"/>
                  <a:pt x="3" y="8"/>
                </a:cubicBezTo>
                <a:cubicBezTo>
                  <a:pt x="27" y="23"/>
                  <a:pt x="58" y="46"/>
                  <a:pt x="91" y="75"/>
                </a:cubicBezTo>
                <a:cubicBezTo>
                  <a:pt x="156" y="135"/>
                  <a:pt x="242" y="239"/>
                  <a:pt x="280" y="393"/>
                </a:cubicBezTo>
                <a:cubicBezTo>
                  <a:pt x="313" y="527"/>
                  <a:pt x="279" y="634"/>
                  <a:pt x="244" y="700"/>
                </a:cubicBezTo>
                <a:cubicBezTo>
                  <a:pt x="207" y="772"/>
                  <a:pt x="162" y="812"/>
                  <a:pt x="160" y="813"/>
                </a:cubicBezTo>
                <a:cubicBezTo>
                  <a:pt x="160" y="814"/>
                  <a:pt x="160" y="814"/>
                  <a:pt x="160" y="814"/>
                </a:cubicBezTo>
                <a:cubicBezTo>
                  <a:pt x="141" y="832"/>
                  <a:pt x="120" y="847"/>
                  <a:pt x="96" y="858"/>
                </a:cubicBezTo>
                <a:cubicBezTo>
                  <a:pt x="92" y="860"/>
                  <a:pt x="94" y="867"/>
                  <a:pt x="99" y="866"/>
                </a:cubicBezTo>
                <a:cubicBezTo>
                  <a:pt x="115" y="864"/>
                  <a:pt x="132" y="861"/>
                  <a:pt x="149" y="857"/>
                </a:cubicBezTo>
                <a:cubicBezTo>
                  <a:pt x="218" y="839"/>
                  <a:pt x="280" y="804"/>
                  <a:pt x="333" y="7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2426;p78">
            <a:extLst>
              <a:ext uri="{FF2B5EF4-FFF2-40B4-BE49-F238E27FC236}">
                <a16:creationId xmlns:a16="http://schemas.microsoft.com/office/drawing/2014/main" id="{818B524C-43ED-44FA-90C5-9B0AB70CE477}"/>
              </a:ext>
            </a:extLst>
          </p:cNvPr>
          <p:cNvSpPr/>
          <p:nvPr/>
        </p:nvSpPr>
        <p:spPr>
          <a:xfrm>
            <a:off x="4197087" y="1813214"/>
            <a:ext cx="2832363" cy="2221253"/>
          </a:xfrm>
          <a:custGeom>
            <a:avLst/>
            <a:gdLst/>
            <a:ahLst/>
            <a:cxnLst/>
            <a:rect l="l" t="t" r="r" b="b"/>
            <a:pathLst>
              <a:path w="844" h="661" extrusionOk="0">
                <a:moveTo>
                  <a:pt x="508" y="1"/>
                </a:moveTo>
                <a:cubicBezTo>
                  <a:pt x="507" y="1"/>
                  <a:pt x="506" y="0"/>
                  <a:pt x="505" y="1"/>
                </a:cubicBezTo>
                <a:cubicBezTo>
                  <a:pt x="466" y="3"/>
                  <a:pt x="426" y="9"/>
                  <a:pt x="388" y="19"/>
                </a:cubicBezTo>
                <a:cubicBezTo>
                  <a:pt x="227" y="61"/>
                  <a:pt x="89" y="163"/>
                  <a:pt x="2" y="304"/>
                </a:cubicBezTo>
                <a:cubicBezTo>
                  <a:pt x="0" y="308"/>
                  <a:pt x="4" y="312"/>
                  <a:pt x="8" y="310"/>
                </a:cubicBezTo>
                <a:cubicBezTo>
                  <a:pt x="40" y="294"/>
                  <a:pt x="87" y="273"/>
                  <a:pt x="146" y="258"/>
                </a:cubicBezTo>
                <a:cubicBezTo>
                  <a:pt x="257" y="229"/>
                  <a:pt x="369" y="231"/>
                  <a:pt x="479" y="263"/>
                </a:cubicBezTo>
                <a:cubicBezTo>
                  <a:pt x="611" y="301"/>
                  <a:pt x="687" y="384"/>
                  <a:pt x="727" y="448"/>
                </a:cubicBezTo>
                <a:cubicBezTo>
                  <a:pt x="770" y="514"/>
                  <a:pt x="782" y="572"/>
                  <a:pt x="783" y="577"/>
                </a:cubicBezTo>
                <a:cubicBezTo>
                  <a:pt x="790" y="603"/>
                  <a:pt x="792" y="629"/>
                  <a:pt x="790" y="655"/>
                </a:cubicBezTo>
                <a:cubicBezTo>
                  <a:pt x="790" y="660"/>
                  <a:pt x="796" y="661"/>
                  <a:pt x="798" y="657"/>
                </a:cubicBezTo>
                <a:cubicBezTo>
                  <a:pt x="825" y="594"/>
                  <a:pt x="844" y="504"/>
                  <a:pt x="817" y="397"/>
                </a:cubicBezTo>
                <a:cubicBezTo>
                  <a:pt x="751" y="130"/>
                  <a:pt x="536" y="15"/>
                  <a:pt x="5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2427;p78">
            <a:extLst>
              <a:ext uri="{FF2B5EF4-FFF2-40B4-BE49-F238E27FC236}">
                <a16:creationId xmlns:a16="http://schemas.microsoft.com/office/drawing/2014/main" id="{EB134160-27BE-41C0-81B1-318A840EDEC8}"/>
              </a:ext>
            </a:extLst>
          </p:cNvPr>
          <p:cNvSpPr/>
          <p:nvPr/>
        </p:nvSpPr>
        <p:spPr>
          <a:xfrm>
            <a:off x="5542859" y="2918526"/>
            <a:ext cx="2691542" cy="2338161"/>
          </a:xfrm>
          <a:custGeom>
            <a:avLst/>
            <a:gdLst/>
            <a:ahLst/>
            <a:cxnLst/>
            <a:rect l="l" t="t" r="r" b="b"/>
            <a:pathLst>
              <a:path w="802" h="696" extrusionOk="0">
                <a:moveTo>
                  <a:pt x="504" y="437"/>
                </a:moveTo>
                <a:cubicBezTo>
                  <a:pt x="448" y="491"/>
                  <a:pt x="383" y="528"/>
                  <a:pt x="310" y="547"/>
                </a:cubicBezTo>
                <a:cubicBezTo>
                  <a:pt x="185" y="579"/>
                  <a:pt x="83" y="545"/>
                  <a:pt x="79" y="544"/>
                </a:cubicBezTo>
                <a:cubicBezTo>
                  <a:pt x="79" y="544"/>
                  <a:pt x="79" y="544"/>
                  <a:pt x="79" y="544"/>
                </a:cubicBezTo>
                <a:cubicBezTo>
                  <a:pt x="54" y="536"/>
                  <a:pt x="30" y="525"/>
                  <a:pt x="9" y="511"/>
                </a:cubicBezTo>
                <a:cubicBezTo>
                  <a:pt x="5" y="508"/>
                  <a:pt x="0" y="513"/>
                  <a:pt x="3" y="517"/>
                </a:cubicBezTo>
                <a:cubicBezTo>
                  <a:pt x="44" y="571"/>
                  <a:pt x="112" y="633"/>
                  <a:pt x="219" y="663"/>
                </a:cubicBezTo>
                <a:cubicBezTo>
                  <a:pt x="325" y="694"/>
                  <a:pt x="434" y="696"/>
                  <a:pt x="541" y="668"/>
                </a:cubicBezTo>
                <a:cubicBezTo>
                  <a:pt x="541" y="668"/>
                  <a:pt x="541" y="668"/>
                  <a:pt x="541" y="668"/>
                </a:cubicBezTo>
                <a:cubicBezTo>
                  <a:pt x="638" y="643"/>
                  <a:pt x="702" y="603"/>
                  <a:pt x="716" y="593"/>
                </a:cubicBezTo>
                <a:cubicBezTo>
                  <a:pt x="717" y="593"/>
                  <a:pt x="717" y="592"/>
                  <a:pt x="717" y="591"/>
                </a:cubicBezTo>
                <a:cubicBezTo>
                  <a:pt x="785" y="455"/>
                  <a:pt x="802" y="298"/>
                  <a:pt x="764" y="150"/>
                </a:cubicBezTo>
                <a:cubicBezTo>
                  <a:pt x="751" y="99"/>
                  <a:pt x="731" y="50"/>
                  <a:pt x="706" y="4"/>
                </a:cubicBezTo>
                <a:cubicBezTo>
                  <a:pt x="704" y="0"/>
                  <a:pt x="698" y="1"/>
                  <a:pt x="698" y="5"/>
                </a:cubicBezTo>
                <a:cubicBezTo>
                  <a:pt x="697" y="34"/>
                  <a:pt x="693" y="71"/>
                  <a:pt x="684" y="115"/>
                </a:cubicBezTo>
                <a:cubicBezTo>
                  <a:pt x="665" y="201"/>
                  <a:pt x="618" y="327"/>
                  <a:pt x="504" y="4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2428;p78">
            <a:extLst>
              <a:ext uri="{FF2B5EF4-FFF2-40B4-BE49-F238E27FC236}">
                <a16:creationId xmlns:a16="http://schemas.microsoft.com/office/drawing/2014/main" id="{D5748D5A-C45D-4CEE-9478-4238088F6C32}"/>
              </a:ext>
            </a:extLst>
          </p:cNvPr>
          <p:cNvSpPr/>
          <p:nvPr/>
        </p:nvSpPr>
        <p:spPr>
          <a:xfrm>
            <a:off x="5032715" y="3876376"/>
            <a:ext cx="2832363" cy="2217267"/>
          </a:xfrm>
          <a:custGeom>
            <a:avLst/>
            <a:gdLst/>
            <a:ahLst/>
            <a:cxnLst/>
            <a:rect l="l" t="t" r="r" b="b"/>
            <a:pathLst>
              <a:path w="844" h="660" extrusionOk="0">
                <a:moveTo>
                  <a:pt x="336" y="660"/>
                </a:moveTo>
                <a:cubicBezTo>
                  <a:pt x="337" y="660"/>
                  <a:pt x="338" y="660"/>
                  <a:pt x="339" y="660"/>
                </a:cubicBezTo>
                <a:cubicBezTo>
                  <a:pt x="378" y="658"/>
                  <a:pt x="418" y="651"/>
                  <a:pt x="456" y="642"/>
                </a:cubicBezTo>
                <a:cubicBezTo>
                  <a:pt x="617" y="600"/>
                  <a:pt x="755" y="498"/>
                  <a:pt x="842" y="357"/>
                </a:cubicBezTo>
                <a:cubicBezTo>
                  <a:pt x="844" y="353"/>
                  <a:pt x="840" y="349"/>
                  <a:pt x="836" y="351"/>
                </a:cubicBezTo>
                <a:cubicBezTo>
                  <a:pt x="804" y="367"/>
                  <a:pt x="757" y="388"/>
                  <a:pt x="698" y="403"/>
                </a:cubicBezTo>
                <a:cubicBezTo>
                  <a:pt x="587" y="432"/>
                  <a:pt x="475" y="430"/>
                  <a:pt x="365" y="398"/>
                </a:cubicBezTo>
                <a:cubicBezTo>
                  <a:pt x="233" y="360"/>
                  <a:pt x="157" y="277"/>
                  <a:pt x="117" y="213"/>
                </a:cubicBezTo>
                <a:cubicBezTo>
                  <a:pt x="74" y="147"/>
                  <a:pt x="62" y="89"/>
                  <a:pt x="61" y="84"/>
                </a:cubicBezTo>
                <a:cubicBezTo>
                  <a:pt x="54" y="58"/>
                  <a:pt x="52" y="32"/>
                  <a:pt x="54" y="6"/>
                </a:cubicBezTo>
                <a:cubicBezTo>
                  <a:pt x="54" y="1"/>
                  <a:pt x="48" y="0"/>
                  <a:pt x="46" y="4"/>
                </a:cubicBezTo>
                <a:cubicBezTo>
                  <a:pt x="19" y="67"/>
                  <a:pt x="0" y="157"/>
                  <a:pt x="27" y="264"/>
                </a:cubicBezTo>
                <a:cubicBezTo>
                  <a:pt x="93" y="532"/>
                  <a:pt x="308" y="646"/>
                  <a:pt x="336" y="6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2429;p78">
            <a:extLst>
              <a:ext uri="{FF2B5EF4-FFF2-40B4-BE49-F238E27FC236}">
                <a16:creationId xmlns:a16="http://schemas.microsoft.com/office/drawing/2014/main" id="{01F85C09-C960-4AEA-8BFC-9406192D23A5}"/>
              </a:ext>
            </a:extLst>
          </p:cNvPr>
          <p:cNvSpPr/>
          <p:nvPr/>
        </p:nvSpPr>
        <p:spPr>
          <a:xfrm>
            <a:off x="4210373" y="3188213"/>
            <a:ext cx="1785505" cy="2912073"/>
          </a:xfrm>
          <a:custGeom>
            <a:avLst/>
            <a:gdLst/>
            <a:ahLst/>
            <a:cxnLst/>
            <a:rect l="l" t="t" r="r" b="b"/>
            <a:pathLst>
              <a:path w="532" h="867" extrusionOk="0">
                <a:moveTo>
                  <a:pt x="383" y="10"/>
                </a:moveTo>
                <a:cubicBezTo>
                  <a:pt x="314" y="28"/>
                  <a:pt x="252" y="63"/>
                  <a:pt x="199" y="114"/>
                </a:cubicBezTo>
                <a:cubicBezTo>
                  <a:pt x="0" y="306"/>
                  <a:pt x="9" y="549"/>
                  <a:pt x="11" y="581"/>
                </a:cubicBezTo>
                <a:cubicBezTo>
                  <a:pt x="11" y="581"/>
                  <a:pt x="11" y="582"/>
                  <a:pt x="11" y="583"/>
                </a:cubicBezTo>
                <a:cubicBezTo>
                  <a:pt x="127" y="756"/>
                  <a:pt x="320" y="861"/>
                  <a:pt x="526" y="867"/>
                </a:cubicBezTo>
                <a:cubicBezTo>
                  <a:pt x="531" y="867"/>
                  <a:pt x="532" y="861"/>
                  <a:pt x="529" y="859"/>
                </a:cubicBezTo>
                <a:cubicBezTo>
                  <a:pt x="505" y="843"/>
                  <a:pt x="474" y="821"/>
                  <a:pt x="441" y="791"/>
                </a:cubicBezTo>
                <a:cubicBezTo>
                  <a:pt x="376" y="732"/>
                  <a:pt x="290" y="628"/>
                  <a:pt x="252" y="474"/>
                </a:cubicBezTo>
                <a:cubicBezTo>
                  <a:pt x="219" y="340"/>
                  <a:pt x="253" y="233"/>
                  <a:pt x="288" y="167"/>
                </a:cubicBezTo>
                <a:cubicBezTo>
                  <a:pt x="325" y="95"/>
                  <a:pt x="370" y="55"/>
                  <a:pt x="372" y="53"/>
                </a:cubicBezTo>
                <a:cubicBezTo>
                  <a:pt x="372" y="53"/>
                  <a:pt x="372" y="53"/>
                  <a:pt x="372" y="53"/>
                </a:cubicBezTo>
                <a:cubicBezTo>
                  <a:pt x="391" y="35"/>
                  <a:pt x="412" y="20"/>
                  <a:pt x="436" y="9"/>
                </a:cubicBezTo>
                <a:cubicBezTo>
                  <a:pt x="440" y="7"/>
                  <a:pt x="438" y="0"/>
                  <a:pt x="433" y="1"/>
                </a:cubicBezTo>
                <a:cubicBezTo>
                  <a:pt x="417" y="3"/>
                  <a:pt x="400" y="6"/>
                  <a:pt x="383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2430;p78">
            <a:extLst>
              <a:ext uri="{FF2B5EF4-FFF2-40B4-BE49-F238E27FC236}">
                <a16:creationId xmlns:a16="http://schemas.microsoft.com/office/drawing/2014/main" id="{CDFD703E-643D-469D-B237-F6467CC9337B}"/>
              </a:ext>
            </a:extLst>
          </p:cNvPr>
          <p:cNvSpPr/>
          <p:nvPr/>
        </p:nvSpPr>
        <p:spPr>
          <a:xfrm>
            <a:off x="3827765" y="2654155"/>
            <a:ext cx="2691542" cy="2336832"/>
          </a:xfrm>
          <a:custGeom>
            <a:avLst/>
            <a:gdLst/>
            <a:ahLst/>
            <a:cxnLst/>
            <a:rect l="l" t="t" r="r" b="b"/>
            <a:pathLst>
              <a:path w="802" h="696" extrusionOk="0">
                <a:moveTo>
                  <a:pt x="583" y="33"/>
                </a:moveTo>
                <a:cubicBezTo>
                  <a:pt x="477" y="2"/>
                  <a:pt x="368" y="0"/>
                  <a:pt x="261" y="28"/>
                </a:cubicBezTo>
                <a:cubicBezTo>
                  <a:pt x="165" y="53"/>
                  <a:pt x="100" y="93"/>
                  <a:pt x="86" y="103"/>
                </a:cubicBezTo>
                <a:cubicBezTo>
                  <a:pt x="85" y="103"/>
                  <a:pt x="85" y="104"/>
                  <a:pt x="85" y="104"/>
                </a:cubicBezTo>
                <a:cubicBezTo>
                  <a:pt x="17" y="241"/>
                  <a:pt x="0" y="398"/>
                  <a:pt x="38" y="546"/>
                </a:cubicBezTo>
                <a:cubicBezTo>
                  <a:pt x="52" y="597"/>
                  <a:pt x="71" y="646"/>
                  <a:pt x="96" y="692"/>
                </a:cubicBezTo>
                <a:cubicBezTo>
                  <a:pt x="98" y="696"/>
                  <a:pt x="104" y="695"/>
                  <a:pt x="104" y="691"/>
                </a:cubicBezTo>
                <a:cubicBezTo>
                  <a:pt x="105" y="662"/>
                  <a:pt x="109" y="625"/>
                  <a:pt x="118" y="581"/>
                </a:cubicBezTo>
                <a:cubicBezTo>
                  <a:pt x="137" y="495"/>
                  <a:pt x="184" y="369"/>
                  <a:pt x="298" y="258"/>
                </a:cubicBezTo>
                <a:cubicBezTo>
                  <a:pt x="354" y="205"/>
                  <a:pt x="419" y="168"/>
                  <a:pt x="492" y="149"/>
                </a:cubicBezTo>
                <a:cubicBezTo>
                  <a:pt x="617" y="117"/>
                  <a:pt x="719" y="151"/>
                  <a:pt x="723" y="152"/>
                </a:cubicBezTo>
                <a:cubicBezTo>
                  <a:pt x="723" y="152"/>
                  <a:pt x="723" y="152"/>
                  <a:pt x="723" y="152"/>
                </a:cubicBezTo>
                <a:cubicBezTo>
                  <a:pt x="748" y="160"/>
                  <a:pt x="772" y="171"/>
                  <a:pt x="793" y="185"/>
                </a:cubicBezTo>
                <a:cubicBezTo>
                  <a:pt x="797" y="188"/>
                  <a:pt x="802" y="183"/>
                  <a:pt x="799" y="179"/>
                </a:cubicBezTo>
                <a:cubicBezTo>
                  <a:pt x="758" y="125"/>
                  <a:pt x="690" y="63"/>
                  <a:pt x="583" y="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7B758551-A897-4B58-979A-37E33C8D8D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701" y="2142823"/>
            <a:ext cx="2784705" cy="649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None/>
              <a:defRPr sz="1400"/>
            </a:lvl1pPr>
            <a:lvl2pPr marL="685800" indent="-2286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2pPr>
            <a:lvl3pPr marL="1143000" indent="-2286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id="{DBC2E5DC-605A-4F4D-B631-DEE5BEFE8D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9175" y="3640185"/>
            <a:ext cx="2452332" cy="649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None/>
              <a:defRPr sz="1400"/>
            </a:lvl1pPr>
            <a:lvl2pPr marL="685800" indent="-2286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2pPr>
            <a:lvl3pPr marL="1143000" indent="-2286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6AB93D03-5781-46B5-A636-A94B387FAC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9175" y="5133137"/>
            <a:ext cx="2784705" cy="649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None/>
              <a:defRPr sz="1400"/>
            </a:lvl1pPr>
            <a:lvl2pPr marL="685800" indent="-2286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2pPr>
            <a:lvl3pPr marL="1143000" indent="-2286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id="{6C9B3695-3132-4729-A13B-EE8B09E2AE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07884" y="2138760"/>
            <a:ext cx="2784705" cy="649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None/>
              <a:defRPr sz="1400"/>
            </a:lvl1pPr>
            <a:lvl2pPr marL="685800" indent="-2286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2pPr>
            <a:lvl3pPr marL="1143000" indent="-2286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8DC52AF1-D9E3-49B8-8DBA-4AF1A9C731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73567" y="3683366"/>
            <a:ext cx="2419022" cy="649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None/>
              <a:defRPr sz="1400"/>
            </a:lvl1pPr>
            <a:lvl2pPr marL="685800" indent="-2286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2pPr>
            <a:lvl3pPr marL="1143000" indent="-2286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357AA1B4-4395-4B3B-9A00-BD6A98E9143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07883" y="5133137"/>
            <a:ext cx="2784705" cy="649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None/>
              <a:defRPr sz="1400"/>
            </a:lvl1pPr>
            <a:lvl2pPr marL="685800" indent="-2286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2pPr>
            <a:lvl3pPr marL="1143000" indent="-2286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3" name="テキスト プレースホルダー 12">
            <a:extLst>
              <a:ext uri="{FF2B5EF4-FFF2-40B4-BE49-F238E27FC236}">
                <a16:creationId xmlns:a16="http://schemas.microsoft.com/office/drawing/2014/main" id="{3E2CB114-A199-4021-B3F8-F5690A4D2C5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08683" y="2272478"/>
            <a:ext cx="557973" cy="44810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64" name="テキスト プレースホルダー 12">
            <a:extLst>
              <a:ext uri="{FF2B5EF4-FFF2-40B4-BE49-F238E27FC236}">
                <a16:creationId xmlns:a16="http://schemas.microsoft.com/office/drawing/2014/main" id="{559ADD91-ADDD-4DBA-8D0F-29521280F14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803489" y="3751811"/>
            <a:ext cx="557973" cy="44810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65" name="テキスト プレースホルダー 12">
            <a:extLst>
              <a:ext uri="{FF2B5EF4-FFF2-40B4-BE49-F238E27FC236}">
                <a16:creationId xmlns:a16="http://schemas.microsoft.com/office/drawing/2014/main" id="{D829F179-991B-4DD2-9629-E6BDD72CB52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208682" y="5264304"/>
            <a:ext cx="557973" cy="44810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66" name="テキスト プレースホルダー 12">
            <a:extLst>
              <a:ext uri="{FF2B5EF4-FFF2-40B4-BE49-F238E27FC236}">
                <a16:creationId xmlns:a16="http://schemas.microsoft.com/office/drawing/2014/main" id="{821E7894-5062-43A9-BD0D-E8222A0F3EC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08131" y="2272478"/>
            <a:ext cx="557973" cy="44810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67" name="テキスト プレースホルダー 12">
            <a:extLst>
              <a:ext uri="{FF2B5EF4-FFF2-40B4-BE49-F238E27FC236}">
                <a16:creationId xmlns:a16="http://schemas.microsoft.com/office/drawing/2014/main" id="{4FB00976-56DB-43B0-A83F-60A8F36670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24150" y="3763254"/>
            <a:ext cx="557973" cy="44810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68" name="テキスト プレースホルダー 12">
            <a:extLst>
              <a:ext uri="{FF2B5EF4-FFF2-40B4-BE49-F238E27FC236}">
                <a16:creationId xmlns:a16="http://schemas.microsoft.com/office/drawing/2014/main" id="{2CEF4C74-BFF4-449A-82A7-612B6AD4AEA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96404" y="5264304"/>
            <a:ext cx="557973" cy="44810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69" name="Picture Placeholder 2">
            <a:extLst>
              <a:ext uri="{FF2B5EF4-FFF2-40B4-BE49-F238E27FC236}">
                <a16:creationId xmlns:a16="http://schemas.microsoft.com/office/drawing/2014/main" id="{38683974-59A4-4E1E-AC80-7A362DD720D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00076" y="2044345"/>
            <a:ext cx="495802" cy="4562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0" name="Picture Placeholder 2">
            <a:extLst>
              <a:ext uri="{FF2B5EF4-FFF2-40B4-BE49-F238E27FC236}">
                <a16:creationId xmlns:a16="http://schemas.microsoft.com/office/drawing/2014/main" id="{2773A149-A8C6-4B15-A17E-5DFFE4C4DE4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114733" y="2654155"/>
            <a:ext cx="495802" cy="4562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1" name="Picture Placeholder 2">
            <a:extLst>
              <a:ext uri="{FF2B5EF4-FFF2-40B4-BE49-F238E27FC236}">
                <a16:creationId xmlns:a16="http://schemas.microsoft.com/office/drawing/2014/main" id="{3AA32C5B-F74E-49D5-8953-B8EDEB3C8794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334600" y="4353196"/>
            <a:ext cx="495802" cy="4562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2" name="Picture Placeholder 2">
            <a:extLst>
              <a:ext uri="{FF2B5EF4-FFF2-40B4-BE49-F238E27FC236}">
                <a16:creationId xmlns:a16="http://schemas.microsoft.com/office/drawing/2014/main" id="{9180FA67-E42F-4404-B699-19FAD8701F1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032109" y="5410793"/>
            <a:ext cx="495802" cy="4562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3" name="Picture Placeholder 2">
            <a:extLst>
              <a:ext uri="{FF2B5EF4-FFF2-40B4-BE49-F238E27FC236}">
                <a16:creationId xmlns:a16="http://schemas.microsoft.com/office/drawing/2014/main" id="{E57EB79A-914D-49FD-8B2C-9CC5E213858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373643" y="4756876"/>
            <a:ext cx="495802" cy="4562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4" name="Picture Placeholder 2">
            <a:extLst>
              <a:ext uri="{FF2B5EF4-FFF2-40B4-BE49-F238E27FC236}">
                <a16:creationId xmlns:a16="http://schemas.microsoft.com/office/drawing/2014/main" id="{A5BBCD94-0B15-4795-9764-AEA9393AA2CB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4197637" y="3067050"/>
            <a:ext cx="495802" cy="4562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7B100D5-43B3-463E-B2AA-87D1FFB81001}"/>
              </a:ext>
            </a:extLst>
          </p:cNvPr>
          <p:cNvSpPr/>
          <p:nvPr/>
        </p:nvSpPr>
        <p:spPr>
          <a:xfrm>
            <a:off x="0" y="0"/>
            <a:ext cx="12192000" cy="6400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74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45214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5B992CA-9EC2-48A5-AB74-B26201CD28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859571" cy="6858000"/>
          </a:xfrm>
          <a:custGeom>
            <a:avLst/>
            <a:gdLst>
              <a:gd name="connsiteX0" fmla="*/ 0 w 4859571"/>
              <a:gd name="connsiteY0" fmla="*/ 0 h 6858000"/>
              <a:gd name="connsiteX1" fmla="*/ 2802550 w 4859571"/>
              <a:gd name="connsiteY1" fmla="*/ 0 h 6858000"/>
              <a:gd name="connsiteX2" fmla="*/ 2825805 w 4859571"/>
              <a:gd name="connsiteY2" fmla="*/ 11910 h 6858000"/>
              <a:gd name="connsiteX3" fmla="*/ 4859571 w 4859571"/>
              <a:gd name="connsiteY3" fmla="*/ 3429000 h 6858000"/>
              <a:gd name="connsiteX4" fmla="*/ 2825805 w 4859571"/>
              <a:gd name="connsiteY4" fmla="*/ 6846090 h 6858000"/>
              <a:gd name="connsiteX5" fmla="*/ 2802550 w 4859571"/>
              <a:gd name="connsiteY5" fmla="*/ 6858000 h 6858000"/>
              <a:gd name="connsiteX6" fmla="*/ 0 w 48595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59571" h="6858000">
                <a:moveTo>
                  <a:pt x="0" y="0"/>
                </a:moveTo>
                <a:lnTo>
                  <a:pt x="2802550" y="0"/>
                </a:lnTo>
                <a:lnTo>
                  <a:pt x="2825805" y="11910"/>
                </a:lnTo>
                <a:cubicBezTo>
                  <a:pt x="4037207" y="669984"/>
                  <a:pt x="4859571" y="1953455"/>
                  <a:pt x="4859571" y="3429000"/>
                </a:cubicBezTo>
                <a:cubicBezTo>
                  <a:pt x="4859571" y="4904545"/>
                  <a:pt x="4037207" y="6188017"/>
                  <a:pt x="2825805" y="6846090"/>
                </a:cubicBezTo>
                <a:lnTo>
                  <a:pt x="280255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08EB5CF-8F26-4227-BF9F-11DF7F631C4B}"/>
              </a:ext>
            </a:extLst>
          </p:cNvPr>
          <p:cNvSpPr/>
          <p:nvPr/>
        </p:nvSpPr>
        <p:spPr>
          <a:xfrm>
            <a:off x="0" y="0"/>
            <a:ext cx="5345704" cy="6858000"/>
          </a:xfrm>
          <a:custGeom>
            <a:avLst/>
            <a:gdLst>
              <a:gd name="connsiteX0" fmla="*/ 0 w 5345704"/>
              <a:gd name="connsiteY0" fmla="*/ 0 h 6858000"/>
              <a:gd name="connsiteX1" fmla="*/ 3687138 w 5345704"/>
              <a:gd name="connsiteY1" fmla="*/ 0 h 6858000"/>
              <a:gd name="connsiteX2" fmla="*/ 3754609 w 5345704"/>
              <a:gd name="connsiteY2" fmla="*/ 53022 h 6858000"/>
              <a:gd name="connsiteX3" fmla="*/ 5345704 w 5345704"/>
              <a:gd name="connsiteY3" fmla="*/ 3426868 h 6858000"/>
              <a:gd name="connsiteX4" fmla="*/ 3754609 w 5345704"/>
              <a:gd name="connsiteY4" fmla="*/ 6800714 h 6858000"/>
              <a:gd name="connsiteX5" fmla="*/ 3681711 w 5345704"/>
              <a:gd name="connsiteY5" fmla="*/ 6858000 h 6858000"/>
              <a:gd name="connsiteX6" fmla="*/ 0 w 53457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5704" h="6858000">
                <a:moveTo>
                  <a:pt x="0" y="0"/>
                </a:moveTo>
                <a:lnTo>
                  <a:pt x="3687138" y="0"/>
                </a:lnTo>
                <a:lnTo>
                  <a:pt x="3754609" y="53022"/>
                </a:lnTo>
                <a:cubicBezTo>
                  <a:pt x="4726331" y="854958"/>
                  <a:pt x="5345704" y="2068582"/>
                  <a:pt x="5345704" y="3426868"/>
                </a:cubicBezTo>
                <a:cubicBezTo>
                  <a:pt x="5345704" y="4785154"/>
                  <a:pt x="4726331" y="5998778"/>
                  <a:pt x="3754609" y="6800714"/>
                </a:cubicBezTo>
                <a:lnTo>
                  <a:pt x="3681711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gradFill flip="none" rotWithShape="1">
              <a:gsLst>
                <a:gs pos="25000">
                  <a:schemeClr val="bg1">
                    <a:alpha val="20000"/>
                  </a:schemeClr>
                </a:gs>
                <a:gs pos="75000">
                  <a:schemeClr val="bg1"/>
                </a:gs>
                <a:gs pos="50000">
                  <a:schemeClr val="bg1"/>
                </a:gs>
                <a:gs pos="0">
                  <a:schemeClr val="accent1">
                    <a:alpha val="30000"/>
                  </a:schemeClr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42B2A04-B9AA-46D5-95D4-341848F885BC}"/>
              </a:ext>
            </a:extLst>
          </p:cNvPr>
          <p:cNvSpPr/>
          <p:nvPr/>
        </p:nvSpPr>
        <p:spPr>
          <a:xfrm>
            <a:off x="-56998" y="0"/>
            <a:ext cx="5829148" cy="6858000"/>
          </a:xfrm>
          <a:custGeom>
            <a:avLst/>
            <a:gdLst>
              <a:gd name="connsiteX0" fmla="*/ 0 w 5829148"/>
              <a:gd name="connsiteY0" fmla="*/ 0 h 6858000"/>
              <a:gd name="connsiteX1" fmla="*/ 4357878 w 5829148"/>
              <a:gd name="connsiteY1" fmla="*/ 0 h 6858000"/>
              <a:gd name="connsiteX2" fmla="*/ 4423641 w 5829148"/>
              <a:gd name="connsiteY2" fmla="*/ 62699 h 6858000"/>
              <a:gd name="connsiteX3" fmla="*/ 5829148 w 5829148"/>
              <a:gd name="connsiteY3" fmla="*/ 3455894 h 6858000"/>
              <a:gd name="connsiteX4" fmla="*/ 4423641 w 5829148"/>
              <a:gd name="connsiteY4" fmla="*/ 6849090 h 6858000"/>
              <a:gd name="connsiteX5" fmla="*/ 4414294 w 5829148"/>
              <a:gd name="connsiteY5" fmla="*/ 6858000 h 6858000"/>
              <a:gd name="connsiteX6" fmla="*/ 0 w 582914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9148" h="6858000">
                <a:moveTo>
                  <a:pt x="0" y="0"/>
                </a:moveTo>
                <a:lnTo>
                  <a:pt x="4357878" y="0"/>
                </a:lnTo>
                <a:lnTo>
                  <a:pt x="4423641" y="62699"/>
                </a:lnTo>
                <a:cubicBezTo>
                  <a:pt x="5292035" y="931093"/>
                  <a:pt x="5829148" y="2130769"/>
                  <a:pt x="5829148" y="3455894"/>
                </a:cubicBezTo>
                <a:cubicBezTo>
                  <a:pt x="5829148" y="4781019"/>
                  <a:pt x="5292035" y="5980695"/>
                  <a:pt x="4423641" y="6849090"/>
                </a:cubicBezTo>
                <a:lnTo>
                  <a:pt x="4414294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gradFill flip="none" rotWithShape="1">
              <a:gsLst>
                <a:gs pos="0">
                  <a:schemeClr val="accent3"/>
                </a:gs>
                <a:gs pos="25000">
                  <a:schemeClr val="bg1"/>
                </a:gs>
                <a:gs pos="75000">
                  <a:schemeClr val="bg1"/>
                </a:gs>
                <a:gs pos="50000">
                  <a:schemeClr val="bg1"/>
                </a:gs>
                <a:gs pos="100000">
                  <a:schemeClr val="accent3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885BCD2-36C9-4B11-8543-0ECAA0492B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2650" y="1492250"/>
            <a:ext cx="5643591" cy="42354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E55137-F626-46AD-8FA4-97B56218B525}"/>
              </a:ext>
            </a:extLst>
          </p:cNvPr>
          <p:cNvSpPr/>
          <p:nvPr/>
        </p:nvSpPr>
        <p:spPr>
          <a:xfrm>
            <a:off x="12127991" y="0"/>
            <a:ext cx="64008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74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3D9D5F0-6326-4F11-B29B-64A7D1AAD0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2650" y="803415"/>
            <a:ext cx="5643590" cy="555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802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38ECF84-AE01-4190-9E6D-FF05A99EF9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2583" y="983976"/>
            <a:ext cx="5488467" cy="4890050"/>
          </a:xfrm>
          <a:custGeom>
            <a:avLst/>
            <a:gdLst>
              <a:gd name="connsiteX0" fmla="*/ 2445025 w 5488467"/>
              <a:gd name="connsiteY0" fmla="*/ 0 h 4890050"/>
              <a:gd name="connsiteX1" fmla="*/ 5488467 w 5488467"/>
              <a:gd name="connsiteY1" fmla="*/ 0 h 4890050"/>
              <a:gd name="connsiteX2" fmla="*/ 5488467 w 5488467"/>
              <a:gd name="connsiteY2" fmla="*/ 4890050 h 4890050"/>
              <a:gd name="connsiteX3" fmla="*/ 2445025 w 5488467"/>
              <a:gd name="connsiteY3" fmla="*/ 4890050 h 4890050"/>
              <a:gd name="connsiteX4" fmla="*/ 0 w 5488467"/>
              <a:gd name="connsiteY4" fmla="*/ 2445025 h 4890050"/>
              <a:gd name="connsiteX5" fmla="*/ 2445025 w 5488467"/>
              <a:gd name="connsiteY5" fmla="*/ 0 h 489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8467" h="4890050">
                <a:moveTo>
                  <a:pt x="2445025" y="0"/>
                </a:moveTo>
                <a:lnTo>
                  <a:pt x="5488467" y="0"/>
                </a:lnTo>
                <a:lnTo>
                  <a:pt x="5488467" y="4890050"/>
                </a:lnTo>
                <a:lnTo>
                  <a:pt x="2445025" y="4890050"/>
                </a:lnTo>
                <a:cubicBezTo>
                  <a:pt x="1094676" y="4890050"/>
                  <a:pt x="0" y="3795375"/>
                  <a:pt x="0" y="2445025"/>
                </a:cubicBezTo>
                <a:cubicBezTo>
                  <a:pt x="0" y="1094675"/>
                  <a:pt x="1094675" y="0"/>
                  <a:pt x="2445025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3AEC9FE-8865-4D67-9D64-814CC4B883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0051" y="1498601"/>
            <a:ext cx="5397499" cy="473074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E4C974D-3905-46B9-89AE-28CFA742D7F6}"/>
              </a:ext>
            </a:extLst>
          </p:cNvPr>
          <p:cNvSpPr/>
          <p:nvPr/>
        </p:nvSpPr>
        <p:spPr>
          <a:xfrm rot="16200000">
            <a:off x="6414327" y="433597"/>
            <a:ext cx="5564540" cy="5990807"/>
          </a:xfrm>
          <a:custGeom>
            <a:avLst/>
            <a:gdLst>
              <a:gd name="connsiteX0" fmla="*/ 5564540 w 5564540"/>
              <a:gd name="connsiteY0" fmla="*/ 2782270 h 5990807"/>
              <a:gd name="connsiteX1" fmla="*/ 5564540 w 5564540"/>
              <a:gd name="connsiteY1" fmla="*/ 5990807 h 5990807"/>
              <a:gd name="connsiteX2" fmla="*/ 0 w 5564540"/>
              <a:gd name="connsiteY2" fmla="*/ 5990807 h 5990807"/>
              <a:gd name="connsiteX3" fmla="*/ 0 w 5564540"/>
              <a:gd name="connsiteY3" fmla="*/ 2782270 h 5990807"/>
              <a:gd name="connsiteX4" fmla="*/ 2782270 w 5564540"/>
              <a:gd name="connsiteY4" fmla="*/ 0 h 5990807"/>
              <a:gd name="connsiteX5" fmla="*/ 5564540 w 5564540"/>
              <a:gd name="connsiteY5" fmla="*/ 2782270 h 5990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4540" h="5990807">
                <a:moveTo>
                  <a:pt x="5564540" y="2782270"/>
                </a:moveTo>
                <a:lnTo>
                  <a:pt x="5564540" y="5990807"/>
                </a:lnTo>
                <a:lnTo>
                  <a:pt x="0" y="5990807"/>
                </a:lnTo>
                <a:lnTo>
                  <a:pt x="0" y="2782270"/>
                </a:lnTo>
                <a:cubicBezTo>
                  <a:pt x="0" y="1245664"/>
                  <a:pt x="1245664" y="0"/>
                  <a:pt x="2782270" y="0"/>
                </a:cubicBezTo>
                <a:cubicBezTo>
                  <a:pt x="4318876" y="1"/>
                  <a:pt x="5564540" y="1245665"/>
                  <a:pt x="5564540" y="2782270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5000">
                  <a:schemeClr val="bg1">
                    <a:alpha val="0"/>
                  </a:schemeClr>
                </a:gs>
                <a:gs pos="75000">
                  <a:schemeClr val="bg1">
                    <a:alpha val="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857FA40-F272-4B9D-8EC0-9E3AA6C1CE46}"/>
              </a:ext>
            </a:extLst>
          </p:cNvPr>
          <p:cNvSpPr/>
          <p:nvPr/>
        </p:nvSpPr>
        <p:spPr>
          <a:xfrm rot="16200000">
            <a:off x="5872166" y="309565"/>
            <a:ext cx="6400798" cy="6238871"/>
          </a:xfrm>
          <a:custGeom>
            <a:avLst/>
            <a:gdLst>
              <a:gd name="connsiteX0" fmla="*/ 6400798 w 6400798"/>
              <a:gd name="connsiteY0" fmla="*/ 3018340 h 6238871"/>
              <a:gd name="connsiteX1" fmla="*/ 6400798 w 6400798"/>
              <a:gd name="connsiteY1" fmla="*/ 6238871 h 6238871"/>
              <a:gd name="connsiteX2" fmla="*/ 0 w 6400798"/>
              <a:gd name="connsiteY2" fmla="*/ 6238871 h 6238871"/>
              <a:gd name="connsiteX3" fmla="*/ 0 w 6400798"/>
              <a:gd name="connsiteY3" fmla="*/ 3018340 h 6238871"/>
              <a:gd name="connsiteX4" fmla="*/ 3200399 w 6400798"/>
              <a:gd name="connsiteY4" fmla="*/ 0 h 6238871"/>
              <a:gd name="connsiteX5" fmla="*/ 6400798 w 6400798"/>
              <a:gd name="connsiteY5" fmla="*/ 3018340 h 623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798" h="6238871">
                <a:moveTo>
                  <a:pt x="6400798" y="3018340"/>
                </a:moveTo>
                <a:lnTo>
                  <a:pt x="6400798" y="6238871"/>
                </a:lnTo>
                <a:lnTo>
                  <a:pt x="0" y="6238871"/>
                </a:lnTo>
                <a:lnTo>
                  <a:pt x="0" y="3018340"/>
                </a:lnTo>
                <a:cubicBezTo>
                  <a:pt x="0" y="1351358"/>
                  <a:pt x="1432869" y="0"/>
                  <a:pt x="3200399" y="0"/>
                </a:cubicBezTo>
                <a:cubicBezTo>
                  <a:pt x="4967931" y="1"/>
                  <a:pt x="6400798" y="1351358"/>
                  <a:pt x="6400798" y="3018340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chemeClr val="accent1">
                    <a:alpha val="10000"/>
                  </a:schemeClr>
                </a:gs>
                <a:gs pos="8000">
                  <a:schemeClr val="bg1"/>
                </a:gs>
                <a:gs pos="75000">
                  <a:schemeClr val="bg1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CAFA84-AECD-405F-BDBD-6162E7EBE01B}"/>
              </a:ext>
            </a:extLst>
          </p:cNvPr>
          <p:cNvSpPr/>
          <p:nvPr/>
        </p:nvSpPr>
        <p:spPr>
          <a:xfrm>
            <a:off x="0" y="0"/>
            <a:ext cx="12192000" cy="889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74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5F66EF5-BF8F-41AB-8280-9951FB5E29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0050" y="803415"/>
            <a:ext cx="5397500" cy="555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654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FD61F0E-A018-449A-AED2-B697E14CA1C8}"/>
              </a:ext>
            </a:extLst>
          </p:cNvPr>
          <p:cNvSpPr/>
          <p:nvPr/>
        </p:nvSpPr>
        <p:spPr>
          <a:xfrm>
            <a:off x="0" y="-21862"/>
            <a:ext cx="4573856" cy="5222512"/>
          </a:xfrm>
          <a:custGeom>
            <a:avLst/>
            <a:gdLst>
              <a:gd name="connsiteX0" fmla="*/ 0 w 5238750"/>
              <a:gd name="connsiteY0" fmla="*/ 0 h 5981700"/>
              <a:gd name="connsiteX1" fmla="*/ 4904657 w 5238750"/>
              <a:gd name="connsiteY1" fmla="*/ 0 h 5981700"/>
              <a:gd name="connsiteX2" fmla="*/ 4976928 w 5238750"/>
              <a:gd name="connsiteY2" fmla="*/ 183294 h 5981700"/>
              <a:gd name="connsiteX3" fmla="*/ 5238750 w 5238750"/>
              <a:gd name="connsiteY3" fmla="*/ 1666875 h 5981700"/>
              <a:gd name="connsiteX4" fmla="*/ 923925 w 5238750"/>
              <a:gd name="connsiteY4" fmla="*/ 5981700 h 5981700"/>
              <a:gd name="connsiteX5" fmla="*/ 266820 w 5238750"/>
              <a:gd name="connsiteY5" fmla="*/ 5931984 h 5981700"/>
              <a:gd name="connsiteX6" fmla="*/ 0 w 5238750"/>
              <a:gd name="connsiteY6" fmla="*/ 5880886 h 598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8750" h="5981700">
                <a:moveTo>
                  <a:pt x="0" y="0"/>
                </a:moveTo>
                <a:lnTo>
                  <a:pt x="4904657" y="0"/>
                </a:lnTo>
                <a:lnTo>
                  <a:pt x="4976928" y="183294"/>
                </a:lnTo>
                <a:cubicBezTo>
                  <a:pt x="5146310" y="645898"/>
                  <a:pt x="5238750" y="1145591"/>
                  <a:pt x="5238750" y="1666875"/>
                </a:cubicBezTo>
                <a:cubicBezTo>
                  <a:pt x="5238750" y="4049887"/>
                  <a:pt x="3306937" y="5981700"/>
                  <a:pt x="923925" y="5981700"/>
                </a:cubicBezTo>
                <a:cubicBezTo>
                  <a:pt x="700518" y="5981700"/>
                  <a:pt x="481076" y="5964722"/>
                  <a:pt x="266820" y="5931984"/>
                </a:cubicBezTo>
                <a:lnTo>
                  <a:pt x="0" y="588088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BA43D2-D7B1-4E37-BB22-9290E53B3E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96949" y="1111250"/>
            <a:ext cx="4171950" cy="4171950"/>
          </a:xfrm>
          <a:custGeom>
            <a:avLst/>
            <a:gdLst>
              <a:gd name="connsiteX0" fmla="*/ 2085975 w 4171950"/>
              <a:gd name="connsiteY0" fmla="*/ 0 h 4171950"/>
              <a:gd name="connsiteX1" fmla="*/ 4171950 w 4171950"/>
              <a:gd name="connsiteY1" fmla="*/ 2085975 h 4171950"/>
              <a:gd name="connsiteX2" fmla="*/ 2085975 w 4171950"/>
              <a:gd name="connsiteY2" fmla="*/ 4171950 h 4171950"/>
              <a:gd name="connsiteX3" fmla="*/ 0 w 4171950"/>
              <a:gd name="connsiteY3" fmla="*/ 2085975 h 4171950"/>
              <a:gd name="connsiteX4" fmla="*/ 2085975 w 4171950"/>
              <a:gd name="connsiteY4" fmla="*/ 0 h 417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1950" h="4171950">
                <a:moveTo>
                  <a:pt x="2085975" y="0"/>
                </a:moveTo>
                <a:cubicBezTo>
                  <a:pt x="3238027" y="0"/>
                  <a:pt x="4171950" y="933923"/>
                  <a:pt x="4171950" y="2085975"/>
                </a:cubicBezTo>
                <a:cubicBezTo>
                  <a:pt x="4171950" y="3238027"/>
                  <a:pt x="3238027" y="4171950"/>
                  <a:pt x="2085975" y="4171950"/>
                </a:cubicBezTo>
                <a:cubicBezTo>
                  <a:pt x="933923" y="4171950"/>
                  <a:pt x="0" y="3238027"/>
                  <a:pt x="0" y="2085975"/>
                </a:cubicBezTo>
                <a:cubicBezTo>
                  <a:pt x="0" y="933923"/>
                  <a:pt x="933923" y="0"/>
                  <a:pt x="2085975" y="0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7B1BB4D-22F2-43CD-A50E-30A83F34C426}"/>
              </a:ext>
            </a:extLst>
          </p:cNvPr>
          <p:cNvSpPr/>
          <p:nvPr/>
        </p:nvSpPr>
        <p:spPr>
          <a:xfrm>
            <a:off x="790212" y="904512"/>
            <a:ext cx="4585426" cy="4585426"/>
          </a:xfrm>
          <a:prstGeom prst="ellipse">
            <a:avLst/>
          </a:prstGeom>
          <a:noFill/>
          <a:ln>
            <a:gradFill flip="none" rotWithShape="1">
              <a:gsLst>
                <a:gs pos="3000">
                  <a:schemeClr val="accent5"/>
                </a:gs>
                <a:gs pos="54000">
                  <a:schemeClr val="accent1">
                    <a:alpha val="2000"/>
                  </a:schemeClr>
                </a:gs>
                <a:gs pos="8000">
                  <a:schemeClr val="bg1"/>
                </a:gs>
                <a:gs pos="0">
                  <a:schemeClr val="accent1">
                    <a:alpha val="23000"/>
                  </a:schemeClr>
                </a:gs>
                <a:gs pos="100000">
                  <a:schemeClr val="accent4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856BF02-ED63-41A8-AA94-919BF3BE486E}"/>
              </a:ext>
            </a:extLst>
          </p:cNvPr>
          <p:cNvSpPr/>
          <p:nvPr/>
        </p:nvSpPr>
        <p:spPr>
          <a:xfrm>
            <a:off x="501650" y="615950"/>
            <a:ext cx="5162550" cy="5162550"/>
          </a:xfrm>
          <a:prstGeom prst="ellipse">
            <a:avLst/>
          </a:prstGeom>
          <a:noFill/>
          <a:ln>
            <a:gradFill flip="none" rotWithShape="1">
              <a:gsLst>
                <a:gs pos="3000">
                  <a:schemeClr val="accent3"/>
                </a:gs>
                <a:gs pos="54000">
                  <a:schemeClr val="accent2"/>
                </a:gs>
                <a:gs pos="8000">
                  <a:schemeClr val="bg1"/>
                </a:gs>
                <a:gs pos="0">
                  <a:schemeClr val="accent3"/>
                </a:gs>
                <a:gs pos="100000">
                  <a:schemeClr val="accent3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793BFE5-0B8F-45C4-B298-0E3F0E4C72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2650" y="1492250"/>
            <a:ext cx="5643591" cy="42354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6C1723F-4DF4-4696-B55A-73020DD180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2650" y="803415"/>
            <a:ext cx="5643590" cy="555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AF2023-BA0E-4E2F-A322-B66EB577AAFC}"/>
              </a:ext>
            </a:extLst>
          </p:cNvPr>
          <p:cNvSpPr/>
          <p:nvPr/>
        </p:nvSpPr>
        <p:spPr>
          <a:xfrm>
            <a:off x="12127991" y="0"/>
            <a:ext cx="64008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74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26820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4A93E9-E988-421D-B427-19E37A56D50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28224" y="2277342"/>
            <a:ext cx="5163777" cy="4580659"/>
          </a:xfrm>
          <a:custGeom>
            <a:avLst/>
            <a:gdLst>
              <a:gd name="connsiteX0" fmla="*/ 3109227 w 5163777"/>
              <a:gd name="connsiteY0" fmla="*/ 0 h 4580659"/>
              <a:gd name="connsiteX1" fmla="*/ 5086984 w 5163777"/>
              <a:gd name="connsiteY1" fmla="*/ 709996 h 4580659"/>
              <a:gd name="connsiteX2" fmla="*/ 5163777 w 5163777"/>
              <a:gd name="connsiteY2" fmla="*/ 779790 h 4580659"/>
              <a:gd name="connsiteX3" fmla="*/ 5163777 w 5163777"/>
              <a:gd name="connsiteY3" fmla="*/ 4580659 h 4580659"/>
              <a:gd name="connsiteX4" fmla="*/ 370156 w 5163777"/>
              <a:gd name="connsiteY4" fmla="*/ 4580659 h 4580659"/>
              <a:gd name="connsiteX5" fmla="*/ 244339 w 5163777"/>
              <a:gd name="connsiteY5" fmla="*/ 4319479 h 4580659"/>
              <a:gd name="connsiteX6" fmla="*/ 0 w 5163777"/>
              <a:gd name="connsiteY6" fmla="*/ 3109227 h 4580659"/>
              <a:gd name="connsiteX7" fmla="*/ 3109227 w 5163777"/>
              <a:gd name="connsiteY7" fmla="*/ 0 h 458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3777" h="4580659">
                <a:moveTo>
                  <a:pt x="3109227" y="0"/>
                </a:moveTo>
                <a:cubicBezTo>
                  <a:pt x="3860493" y="0"/>
                  <a:pt x="4549526" y="266447"/>
                  <a:pt x="5086984" y="709996"/>
                </a:cubicBezTo>
                <a:lnTo>
                  <a:pt x="5163777" y="779790"/>
                </a:lnTo>
                <a:lnTo>
                  <a:pt x="5163777" y="4580659"/>
                </a:lnTo>
                <a:lnTo>
                  <a:pt x="370156" y="4580659"/>
                </a:lnTo>
                <a:lnTo>
                  <a:pt x="244339" y="4319479"/>
                </a:lnTo>
                <a:cubicBezTo>
                  <a:pt x="87003" y="3947496"/>
                  <a:pt x="0" y="3538522"/>
                  <a:pt x="0" y="3109227"/>
                </a:cubicBezTo>
                <a:cubicBezTo>
                  <a:pt x="0" y="1392048"/>
                  <a:pt x="1392048" y="0"/>
                  <a:pt x="310922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32F95EC-3576-4173-92FE-2928DC101925}"/>
              </a:ext>
            </a:extLst>
          </p:cNvPr>
          <p:cNvSpPr/>
          <p:nvPr/>
        </p:nvSpPr>
        <p:spPr>
          <a:xfrm>
            <a:off x="6597000" y="1829978"/>
            <a:ext cx="5595000" cy="5028022"/>
          </a:xfrm>
          <a:custGeom>
            <a:avLst/>
            <a:gdLst>
              <a:gd name="connsiteX0" fmla="*/ 3540450 w 5595000"/>
              <a:gd name="connsiteY0" fmla="*/ 0 h 5028022"/>
              <a:gd name="connsiteX1" fmla="*/ 5519949 w 5595000"/>
              <a:gd name="connsiteY1" fmla="*/ 588773 h 5028022"/>
              <a:gd name="connsiteX2" fmla="*/ 5595000 w 5595000"/>
              <a:gd name="connsiteY2" fmla="*/ 643420 h 5028022"/>
              <a:gd name="connsiteX3" fmla="*/ 5595000 w 5595000"/>
              <a:gd name="connsiteY3" fmla="*/ 5028022 h 5028022"/>
              <a:gd name="connsiteX4" fmla="*/ 396293 w 5595000"/>
              <a:gd name="connsiteY4" fmla="*/ 5028022 h 5028022"/>
              <a:gd name="connsiteX5" fmla="*/ 278227 w 5595000"/>
              <a:gd name="connsiteY5" fmla="*/ 4789369 h 5028022"/>
              <a:gd name="connsiteX6" fmla="*/ 0 w 5595000"/>
              <a:gd name="connsiteY6" fmla="*/ 3447461 h 5028022"/>
              <a:gd name="connsiteX7" fmla="*/ 3540450 w 5595000"/>
              <a:gd name="connsiteY7" fmla="*/ 0 h 502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95000" h="5028022">
                <a:moveTo>
                  <a:pt x="3540450" y="0"/>
                </a:moveTo>
                <a:cubicBezTo>
                  <a:pt x="4273701" y="0"/>
                  <a:pt x="4954890" y="217052"/>
                  <a:pt x="5519949" y="588773"/>
                </a:cubicBezTo>
                <a:lnTo>
                  <a:pt x="5595000" y="643420"/>
                </a:lnTo>
                <a:lnTo>
                  <a:pt x="5595000" y="5028022"/>
                </a:lnTo>
                <a:lnTo>
                  <a:pt x="396293" y="5028022"/>
                </a:lnTo>
                <a:lnTo>
                  <a:pt x="278227" y="4789369"/>
                </a:lnTo>
                <a:cubicBezTo>
                  <a:pt x="99070" y="4376920"/>
                  <a:pt x="0" y="3923456"/>
                  <a:pt x="0" y="3447461"/>
                </a:cubicBezTo>
                <a:cubicBezTo>
                  <a:pt x="0" y="1543481"/>
                  <a:pt x="1585113" y="0"/>
                  <a:pt x="3540450" y="0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25000">
                  <a:schemeClr val="bg1">
                    <a:alpha val="20000"/>
                  </a:schemeClr>
                </a:gs>
                <a:gs pos="75000">
                  <a:schemeClr val="bg1"/>
                </a:gs>
                <a:gs pos="50000">
                  <a:schemeClr val="bg1"/>
                </a:gs>
                <a:gs pos="0">
                  <a:schemeClr val="accent1">
                    <a:alpha val="3000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0BE3485-4C12-4765-B0C4-0EFC53D5286A}"/>
              </a:ext>
            </a:extLst>
          </p:cNvPr>
          <p:cNvSpPr/>
          <p:nvPr/>
        </p:nvSpPr>
        <p:spPr>
          <a:xfrm>
            <a:off x="6332440" y="1596570"/>
            <a:ext cx="5859560" cy="5261430"/>
          </a:xfrm>
          <a:custGeom>
            <a:avLst/>
            <a:gdLst>
              <a:gd name="connsiteX0" fmla="*/ 3746633 w 5859560"/>
              <a:gd name="connsiteY0" fmla="*/ 0 h 5261430"/>
              <a:gd name="connsiteX1" fmla="*/ 5841411 w 5859560"/>
              <a:gd name="connsiteY1" fmla="*/ 626953 h 5261430"/>
              <a:gd name="connsiteX2" fmla="*/ 5859560 w 5859560"/>
              <a:gd name="connsiteY2" fmla="*/ 640250 h 5261430"/>
              <a:gd name="connsiteX3" fmla="*/ 5859560 w 5859560"/>
              <a:gd name="connsiteY3" fmla="*/ 5261430 h 5261430"/>
              <a:gd name="connsiteX4" fmla="*/ 373823 w 5859560"/>
              <a:gd name="connsiteY4" fmla="*/ 5261430 h 5261430"/>
              <a:gd name="connsiteX5" fmla="*/ 294429 w 5859560"/>
              <a:gd name="connsiteY5" fmla="*/ 5099946 h 5261430"/>
              <a:gd name="connsiteX6" fmla="*/ 0 w 5859560"/>
              <a:gd name="connsiteY6" fmla="*/ 3671019 h 5261430"/>
              <a:gd name="connsiteX7" fmla="*/ 3746633 w 5859560"/>
              <a:gd name="connsiteY7" fmla="*/ 0 h 526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9560" h="5261430">
                <a:moveTo>
                  <a:pt x="3746633" y="0"/>
                </a:moveTo>
                <a:cubicBezTo>
                  <a:pt x="4522586" y="0"/>
                  <a:pt x="5243445" y="231127"/>
                  <a:pt x="5841411" y="626953"/>
                </a:cubicBezTo>
                <a:lnTo>
                  <a:pt x="5859560" y="640250"/>
                </a:lnTo>
                <a:lnTo>
                  <a:pt x="5859560" y="5261430"/>
                </a:lnTo>
                <a:lnTo>
                  <a:pt x="373823" y="5261430"/>
                </a:lnTo>
                <a:lnTo>
                  <a:pt x="294429" y="5099946"/>
                </a:lnTo>
                <a:cubicBezTo>
                  <a:pt x="104839" y="4660751"/>
                  <a:pt x="0" y="4177881"/>
                  <a:pt x="0" y="3671019"/>
                </a:cubicBezTo>
                <a:cubicBezTo>
                  <a:pt x="0" y="1643571"/>
                  <a:pt x="1677425" y="0"/>
                  <a:pt x="3746633" y="0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chemeClr val="accent1">
                    <a:alpha val="10000"/>
                  </a:schemeClr>
                </a:gs>
                <a:gs pos="25000">
                  <a:schemeClr val="bg1"/>
                </a:gs>
                <a:gs pos="75000">
                  <a:schemeClr val="bg1"/>
                </a:gs>
                <a:gs pos="50000">
                  <a:schemeClr val="bg1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D924A78-3462-4BAA-9E4F-E71EDB7A0B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0051" y="1504951"/>
            <a:ext cx="5685002" cy="47244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0AB5EC3-36A0-4300-B9CB-ABAC3F874F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0050" y="803415"/>
            <a:ext cx="10999470" cy="555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7BE49A-9F7E-44C1-BA25-D79A95805CC9}"/>
              </a:ext>
            </a:extLst>
          </p:cNvPr>
          <p:cNvSpPr/>
          <p:nvPr/>
        </p:nvSpPr>
        <p:spPr>
          <a:xfrm>
            <a:off x="0" y="0"/>
            <a:ext cx="12192000" cy="6400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74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59403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5502D8-1FAA-4290-B0CC-68C52E5626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1067" y="1318099"/>
            <a:ext cx="4221800" cy="4221800"/>
          </a:xfrm>
          <a:custGeom>
            <a:avLst/>
            <a:gdLst>
              <a:gd name="connsiteX0" fmla="*/ 2110900 w 4221800"/>
              <a:gd name="connsiteY0" fmla="*/ 0 h 4221800"/>
              <a:gd name="connsiteX1" fmla="*/ 4221800 w 4221800"/>
              <a:gd name="connsiteY1" fmla="*/ 2110900 h 4221800"/>
              <a:gd name="connsiteX2" fmla="*/ 2110900 w 4221800"/>
              <a:gd name="connsiteY2" fmla="*/ 4221800 h 4221800"/>
              <a:gd name="connsiteX3" fmla="*/ 0 w 4221800"/>
              <a:gd name="connsiteY3" fmla="*/ 2110900 h 4221800"/>
              <a:gd name="connsiteX4" fmla="*/ 2110900 w 4221800"/>
              <a:gd name="connsiteY4" fmla="*/ 0 h 422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1800" h="4221800">
                <a:moveTo>
                  <a:pt x="2110900" y="0"/>
                </a:moveTo>
                <a:cubicBezTo>
                  <a:pt x="3276718" y="0"/>
                  <a:pt x="4221800" y="945082"/>
                  <a:pt x="4221800" y="2110900"/>
                </a:cubicBezTo>
                <a:cubicBezTo>
                  <a:pt x="4221800" y="3276718"/>
                  <a:pt x="3276718" y="4221800"/>
                  <a:pt x="2110900" y="4221800"/>
                </a:cubicBezTo>
                <a:cubicBezTo>
                  <a:pt x="945082" y="4221800"/>
                  <a:pt x="0" y="3276718"/>
                  <a:pt x="0" y="2110900"/>
                </a:cubicBezTo>
                <a:cubicBezTo>
                  <a:pt x="0" y="945082"/>
                  <a:pt x="945082" y="0"/>
                  <a:pt x="211090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BEB5178-8302-44A6-81A5-60F9F3BE413D}"/>
              </a:ext>
            </a:extLst>
          </p:cNvPr>
          <p:cNvSpPr/>
          <p:nvPr/>
        </p:nvSpPr>
        <p:spPr>
          <a:xfrm>
            <a:off x="581615" y="1076515"/>
            <a:ext cx="4700706" cy="4700706"/>
          </a:xfrm>
          <a:prstGeom prst="ellipse">
            <a:avLst/>
          </a:prstGeom>
          <a:noFill/>
          <a:ln>
            <a:gradFill flip="none" rotWithShape="1">
              <a:gsLst>
                <a:gs pos="25000">
                  <a:schemeClr val="bg1">
                    <a:alpha val="20000"/>
                  </a:schemeClr>
                </a:gs>
                <a:gs pos="75000">
                  <a:schemeClr val="bg1"/>
                </a:gs>
                <a:gs pos="50000">
                  <a:schemeClr val="bg1"/>
                </a:gs>
                <a:gs pos="0">
                  <a:schemeClr val="accent1">
                    <a:alpha val="30000"/>
                  </a:schemeClr>
                </a:gs>
                <a:gs pos="100000">
                  <a:schemeClr val="accent4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065E70-47AA-4E04-A03F-9CD7EE8E8C2C}"/>
              </a:ext>
            </a:extLst>
          </p:cNvPr>
          <p:cNvSpPr/>
          <p:nvPr/>
        </p:nvSpPr>
        <p:spPr>
          <a:xfrm>
            <a:off x="352374" y="876300"/>
            <a:ext cx="5159188" cy="515918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1">
                    <a:alpha val="10000"/>
                  </a:schemeClr>
                </a:gs>
                <a:gs pos="25000">
                  <a:schemeClr val="bg1"/>
                </a:gs>
                <a:gs pos="35000">
                  <a:schemeClr val="bg1"/>
                </a:gs>
                <a:gs pos="41000">
                  <a:schemeClr val="bg1"/>
                </a:gs>
                <a:gs pos="100000">
                  <a:schemeClr val="accent3">
                    <a:alpha val="84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2397022-8A27-4B9F-8613-22C3D72CE3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13450" y="4111939"/>
            <a:ext cx="5204280" cy="71990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2"/>
              </a:buClr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981C908-F7F0-417C-B3EB-BA2F506536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13450" y="2350456"/>
            <a:ext cx="5204280" cy="14952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4AFE7F-CEA8-4704-B198-6742E4C1C0D1}"/>
              </a:ext>
            </a:extLst>
          </p:cNvPr>
          <p:cNvSpPr/>
          <p:nvPr/>
        </p:nvSpPr>
        <p:spPr>
          <a:xfrm>
            <a:off x="10375900" y="5619750"/>
            <a:ext cx="1463726" cy="9398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3D6410-3D7C-490C-9004-ABE2A5776B3E}"/>
              </a:ext>
            </a:extLst>
          </p:cNvPr>
          <p:cNvSpPr/>
          <p:nvPr/>
        </p:nvSpPr>
        <p:spPr>
          <a:xfrm>
            <a:off x="0" y="0"/>
            <a:ext cx="12192000" cy="64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6217CB-53E1-45B4-AD9D-12AB1CE75F30}"/>
              </a:ext>
            </a:extLst>
          </p:cNvPr>
          <p:cNvSpPr/>
          <p:nvPr/>
        </p:nvSpPr>
        <p:spPr>
          <a:xfrm>
            <a:off x="0" y="6810182"/>
            <a:ext cx="12192000" cy="64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13A518-1E20-4E24-98C1-7E20B0224D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8" t="3685" r="22800"/>
          <a:stretch/>
        </p:blipFill>
        <p:spPr>
          <a:xfrm>
            <a:off x="10319205" y="99976"/>
            <a:ext cx="1797050" cy="185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2397022-8A27-4B9F-8613-22C3D72CE3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434" y="2471791"/>
            <a:ext cx="10227129" cy="719909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981C908-F7F0-417C-B3EB-BA2F506536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82435" y="948927"/>
            <a:ext cx="10227130" cy="134977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4AFE7F-CEA8-4704-B198-6742E4C1C0D1}"/>
              </a:ext>
            </a:extLst>
          </p:cNvPr>
          <p:cNvSpPr/>
          <p:nvPr/>
        </p:nvSpPr>
        <p:spPr>
          <a:xfrm>
            <a:off x="10375900" y="5619750"/>
            <a:ext cx="1463726" cy="9398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3D6410-3D7C-490C-9004-ABE2A5776B3E}"/>
              </a:ext>
            </a:extLst>
          </p:cNvPr>
          <p:cNvSpPr/>
          <p:nvPr/>
        </p:nvSpPr>
        <p:spPr>
          <a:xfrm>
            <a:off x="0" y="0"/>
            <a:ext cx="12192000" cy="64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6217CB-53E1-45B4-AD9D-12AB1CE75F30}"/>
              </a:ext>
            </a:extLst>
          </p:cNvPr>
          <p:cNvSpPr/>
          <p:nvPr/>
        </p:nvSpPr>
        <p:spPr>
          <a:xfrm>
            <a:off x="0" y="6810182"/>
            <a:ext cx="12192000" cy="64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13A518-1E20-4E24-98C1-7E20B0224D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8" t="3685" r="22800"/>
          <a:stretch/>
        </p:blipFill>
        <p:spPr>
          <a:xfrm>
            <a:off x="4632550" y="3539223"/>
            <a:ext cx="2926895" cy="302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4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B015C-630B-4761-86D9-73EBCD551C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814590" cy="5157979"/>
          </a:xfrm>
          <a:custGeom>
            <a:avLst/>
            <a:gdLst>
              <a:gd name="connsiteX0" fmla="*/ 0 w 5814590"/>
              <a:gd name="connsiteY0" fmla="*/ 0 h 5157979"/>
              <a:gd name="connsiteX1" fmla="*/ 5397782 w 5814590"/>
              <a:gd name="connsiteY1" fmla="*/ 0 h 5157979"/>
              <a:gd name="connsiteX2" fmla="*/ 5539456 w 5814590"/>
              <a:gd name="connsiteY2" fmla="*/ 294098 h 5157979"/>
              <a:gd name="connsiteX3" fmla="*/ 5814590 w 5814590"/>
              <a:gd name="connsiteY3" fmla="*/ 1656883 h 5157979"/>
              <a:gd name="connsiteX4" fmla="*/ 2313494 w 5814590"/>
              <a:gd name="connsiteY4" fmla="*/ 5157979 h 5157979"/>
              <a:gd name="connsiteX5" fmla="*/ 86472 w 5814590"/>
              <a:gd name="connsiteY5" fmla="*/ 4358499 h 5157979"/>
              <a:gd name="connsiteX6" fmla="*/ 0 w 5814590"/>
              <a:gd name="connsiteY6" fmla="*/ 4279909 h 515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4590" h="5157979">
                <a:moveTo>
                  <a:pt x="0" y="0"/>
                </a:moveTo>
                <a:lnTo>
                  <a:pt x="5397782" y="0"/>
                </a:lnTo>
                <a:lnTo>
                  <a:pt x="5539456" y="294098"/>
                </a:lnTo>
                <a:cubicBezTo>
                  <a:pt x="5716622" y="712963"/>
                  <a:pt x="5814590" y="1173482"/>
                  <a:pt x="5814590" y="1656883"/>
                </a:cubicBezTo>
                <a:cubicBezTo>
                  <a:pt x="5814590" y="3590485"/>
                  <a:pt x="4247096" y="5157979"/>
                  <a:pt x="2313494" y="5157979"/>
                </a:cubicBezTo>
                <a:cubicBezTo>
                  <a:pt x="1467543" y="5157979"/>
                  <a:pt x="691668" y="4857951"/>
                  <a:pt x="86472" y="4358499"/>
                </a:cubicBezTo>
                <a:lnTo>
                  <a:pt x="0" y="427990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07EA360-DA21-42B6-8A38-979F73597BB5}"/>
              </a:ext>
            </a:extLst>
          </p:cNvPr>
          <p:cNvSpPr/>
          <p:nvPr/>
        </p:nvSpPr>
        <p:spPr>
          <a:xfrm rot="10800000">
            <a:off x="2" y="1176"/>
            <a:ext cx="6300162" cy="5661725"/>
          </a:xfrm>
          <a:custGeom>
            <a:avLst/>
            <a:gdLst>
              <a:gd name="connsiteX0" fmla="*/ 3540450 w 5595000"/>
              <a:gd name="connsiteY0" fmla="*/ 0 h 5028022"/>
              <a:gd name="connsiteX1" fmla="*/ 5519949 w 5595000"/>
              <a:gd name="connsiteY1" fmla="*/ 588773 h 5028022"/>
              <a:gd name="connsiteX2" fmla="*/ 5595000 w 5595000"/>
              <a:gd name="connsiteY2" fmla="*/ 643420 h 5028022"/>
              <a:gd name="connsiteX3" fmla="*/ 5595000 w 5595000"/>
              <a:gd name="connsiteY3" fmla="*/ 5028022 h 5028022"/>
              <a:gd name="connsiteX4" fmla="*/ 396293 w 5595000"/>
              <a:gd name="connsiteY4" fmla="*/ 5028022 h 5028022"/>
              <a:gd name="connsiteX5" fmla="*/ 278227 w 5595000"/>
              <a:gd name="connsiteY5" fmla="*/ 4789369 h 5028022"/>
              <a:gd name="connsiteX6" fmla="*/ 0 w 5595000"/>
              <a:gd name="connsiteY6" fmla="*/ 3447461 h 5028022"/>
              <a:gd name="connsiteX7" fmla="*/ 3540450 w 5595000"/>
              <a:gd name="connsiteY7" fmla="*/ 0 h 502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95000" h="5028022">
                <a:moveTo>
                  <a:pt x="3540450" y="0"/>
                </a:moveTo>
                <a:cubicBezTo>
                  <a:pt x="4273701" y="0"/>
                  <a:pt x="4954890" y="217052"/>
                  <a:pt x="5519949" y="588773"/>
                </a:cubicBezTo>
                <a:lnTo>
                  <a:pt x="5595000" y="643420"/>
                </a:lnTo>
                <a:lnTo>
                  <a:pt x="5595000" y="5028022"/>
                </a:lnTo>
                <a:lnTo>
                  <a:pt x="396293" y="5028022"/>
                </a:lnTo>
                <a:lnTo>
                  <a:pt x="278227" y="4789369"/>
                </a:lnTo>
                <a:cubicBezTo>
                  <a:pt x="99070" y="4376920"/>
                  <a:pt x="0" y="3923456"/>
                  <a:pt x="0" y="3447461"/>
                </a:cubicBezTo>
                <a:cubicBezTo>
                  <a:pt x="0" y="1543481"/>
                  <a:pt x="1585113" y="0"/>
                  <a:pt x="3540450" y="0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25000">
                  <a:schemeClr val="bg1">
                    <a:alpha val="20000"/>
                  </a:schemeClr>
                </a:gs>
                <a:gs pos="75000">
                  <a:schemeClr val="bg1"/>
                </a:gs>
                <a:gs pos="50000">
                  <a:schemeClr val="bg1"/>
                </a:gs>
                <a:gs pos="0">
                  <a:schemeClr val="accent1">
                    <a:alpha val="30000"/>
                  </a:schemeClr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20B411E-A3AF-4CA2-AE19-506A5777F1D9}"/>
              </a:ext>
            </a:extLst>
          </p:cNvPr>
          <p:cNvSpPr/>
          <p:nvPr/>
        </p:nvSpPr>
        <p:spPr>
          <a:xfrm rot="10800000">
            <a:off x="2" y="0"/>
            <a:ext cx="6598065" cy="5924550"/>
          </a:xfrm>
          <a:custGeom>
            <a:avLst/>
            <a:gdLst>
              <a:gd name="connsiteX0" fmla="*/ 3746633 w 5859560"/>
              <a:gd name="connsiteY0" fmla="*/ 0 h 5261430"/>
              <a:gd name="connsiteX1" fmla="*/ 5841411 w 5859560"/>
              <a:gd name="connsiteY1" fmla="*/ 626953 h 5261430"/>
              <a:gd name="connsiteX2" fmla="*/ 5859560 w 5859560"/>
              <a:gd name="connsiteY2" fmla="*/ 640250 h 5261430"/>
              <a:gd name="connsiteX3" fmla="*/ 5859560 w 5859560"/>
              <a:gd name="connsiteY3" fmla="*/ 5261430 h 5261430"/>
              <a:gd name="connsiteX4" fmla="*/ 373823 w 5859560"/>
              <a:gd name="connsiteY4" fmla="*/ 5261430 h 5261430"/>
              <a:gd name="connsiteX5" fmla="*/ 294429 w 5859560"/>
              <a:gd name="connsiteY5" fmla="*/ 5099946 h 5261430"/>
              <a:gd name="connsiteX6" fmla="*/ 0 w 5859560"/>
              <a:gd name="connsiteY6" fmla="*/ 3671019 h 5261430"/>
              <a:gd name="connsiteX7" fmla="*/ 3746633 w 5859560"/>
              <a:gd name="connsiteY7" fmla="*/ 0 h 526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9560" h="5261430">
                <a:moveTo>
                  <a:pt x="3746633" y="0"/>
                </a:moveTo>
                <a:cubicBezTo>
                  <a:pt x="4522586" y="0"/>
                  <a:pt x="5243445" y="231127"/>
                  <a:pt x="5841411" y="626953"/>
                </a:cubicBezTo>
                <a:lnTo>
                  <a:pt x="5859560" y="640250"/>
                </a:lnTo>
                <a:lnTo>
                  <a:pt x="5859560" y="5261430"/>
                </a:lnTo>
                <a:lnTo>
                  <a:pt x="373823" y="5261430"/>
                </a:lnTo>
                <a:lnTo>
                  <a:pt x="294429" y="5099946"/>
                </a:lnTo>
                <a:cubicBezTo>
                  <a:pt x="104839" y="4660751"/>
                  <a:pt x="0" y="4177881"/>
                  <a:pt x="0" y="3671019"/>
                </a:cubicBezTo>
                <a:cubicBezTo>
                  <a:pt x="0" y="1643571"/>
                  <a:pt x="1677425" y="0"/>
                  <a:pt x="3746633" y="0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chemeClr val="accent1">
                    <a:alpha val="10000"/>
                  </a:schemeClr>
                </a:gs>
                <a:gs pos="25000">
                  <a:schemeClr val="bg1"/>
                </a:gs>
                <a:gs pos="75000">
                  <a:schemeClr val="bg1"/>
                </a:gs>
                <a:gs pos="50000">
                  <a:schemeClr val="bg1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45861D7-A05A-436B-94BD-27323473B9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2650" y="1492250"/>
            <a:ext cx="5643591" cy="42354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125819B-B442-4677-99D3-C1CC8DFD53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2650" y="803415"/>
            <a:ext cx="5643590" cy="555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C376F6-6427-4C22-9E0E-1A23E03E4F70}"/>
              </a:ext>
            </a:extLst>
          </p:cNvPr>
          <p:cNvSpPr/>
          <p:nvPr/>
        </p:nvSpPr>
        <p:spPr>
          <a:xfrm>
            <a:off x="12127991" y="0"/>
            <a:ext cx="64008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74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9033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7118558-FA56-4482-AE64-4FF27B26DF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42909" y="1496291"/>
            <a:ext cx="3865418" cy="3865418"/>
          </a:xfrm>
          <a:custGeom>
            <a:avLst/>
            <a:gdLst>
              <a:gd name="connsiteX0" fmla="*/ 1932709 w 3865418"/>
              <a:gd name="connsiteY0" fmla="*/ 0 h 3865418"/>
              <a:gd name="connsiteX1" fmla="*/ 3865418 w 3865418"/>
              <a:gd name="connsiteY1" fmla="*/ 1932709 h 3865418"/>
              <a:gd name="connsiteX2" fmla="*/ 1932709 w 3865418"/>
              <a:gd name="connsiteY2" fmla="*/ 3865418 h 3865418"/>
              <a:gd name="connsiteX3" fmla="*/ 0 w 3865418"/>
              <a:gd name="connsiteY3" fmla="*/ 1932709 h 3865418"/>
              <a:gd name="connsiteX4" fmla="*/ 1932709 w 3865418"/>
              <a:gd name="connsiteY4" fmla="*/ 0 h 386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5418" h="3865418">
                <a:moveTo>
                  <a:pt x="1932709" y="0"/>
                </a:moveTo>
                <a:cubicBezTo>
                  <a:pt x="3000115" y="0"/>
                  <a:pt x="3865418" y="865303"/>
                  <a:pt x="3865418" y="1932709"/>
                </a:cubicBezTo>
                <a:cubicBezTo>
                  <a:pt x="3865418" y="3000115"/>
                  <a:pt x="3000115" y="3865418"/>
                  <a:pt x="1932709" y="3865418"/>
                </a:cubicBezTo>
                <a:cubicBezTo>
                  <a:pt x="865303" y="3865418"/>
                  <a:pt x="0" y="3000115"/>
                  <a:pt x="0" y="1932709"/>
                </a:cubicBezTo>
                <a:cubicBezTo>
                  <a:pt x="0" y="865303"/>
                  <a:pt x="865303" y="0"/>
                  <a:pt x="1932709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9628F9-D0F5-4C6B-975A-3ED5C15A9E5D}"/>
              </a:ext>
            </a:extLst>
          </p:cNvPr>
          <p:cNvSpPr/>
          <p:nvPr/>
        </p:nvSpPr>
        <p:spPr>
          <a:xfrm>
            <a:off x="6982905" y="1134155"/>
            <a:ext cx="4585426" cy="4585426"/>
          </a:xfrm>
          <a:prstGeom prst="ellipse">
            <a:avLst/>
          </a:prstGeom>
          <a:noFill/>
          <a:ln>
            <a:gradFill flip="none" rotWithShape="1">
              <a:gsLst>
                <a:gs pos="25000">
                  <a:schemeClr val="bg1">
                    <a:alpha val="20000"/>
                  </a:schemeClr>
                </a:gs>
                <a:gs pos="75000">
                  <a:schemeClr val="bg1"/>
                </a:gs>
                <a:gs pos="50000">
                  <a:schemeClr val="bg1"/>
                </a:gs>
                <a:gs pos="0">
                  <a:schemeClr val="accent1">
                    <a:alpha val="30000"/>
                  </a:schemeClr>
                </a:gs>
                <a:gs pos="100000">
                  <a:schemeClr val="accent4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1C2C289-4BBC-4A25-8BF8-9699571DD405}"/>
              </a:ext>
            </a:extLst>
          </p:cNvPr>
          <p:cNvSpPr/>
          <p:nvPr/>
        </p:nvSpPr>
        <p:spPr>
          <a:xfrm>
            <a:off x="6759286" y="939562"/>
            <a:ext cx="5032664" cy="5032664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3"/>
                </a:gs>
                <a:gs pos="25000">
                  <a:schemeClr val="bg1"/>
                </a:gs>
                <a:gs pos="75000">
                  <a:schemeClr val="bg1"/>
                </a:gs>
                <a:gs pos="50000">
                  <a:schemeClr val="bg1"/>
                </a:gs>
                <a:gs pos="100000">
                  <a:schemeClr val="accent3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5DB9C55-1A8D-4300-B172-D4AF2841F7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0050" y="803415"/>
            <a:ext cx="6040601" cy="555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BFCBCB7-31AD-4102-91A0-4A56F92A20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0050" y="1543050"/>
            <a:ext cx="5988283" cy="466616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FBEF58-6A8A-4989-84C5-64F16F186443}"/>
              </a:ext>
            </a:extLst>
          </p:cNvPr>
          <p:cNvSpPr/>
          <p:nvPr/>
        </p:nvSpPr>
        <p:spPr>
          <a:xfrm>
            <a:off x="0" y="0"/>
            <a:ext cx="12192000" cy="6400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74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78534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B350019-3120-4F7E-87CD-F272BE23D18D}"/>
              </a:ext>
            </a:extLst>
          </p:cNvPr>
          <p:cNvSpPr/>
          <p:nvPr/>
        </p:nvSpPr>
        <p:spPr>
          <a:xfrm>
            <a:off x="8159750" y="0"/>
            <a:ext cx="4032250" cy="6858000"/>
          </a:xfrm>
          <a:custGeom>
            <a:avLst/>
            <a:gdLst>
              <a:gd name="connsiteX0" fmla="*/ 1655567 w 3219450"/>
              <a:gd name="connsiteY0" fmla="*/ 0 h 6858000"/>
              <a:gd name="connsiteX1" fmla="*/ 3219450 w 3219450"/>
              <a:gd name="connsiteY1" fmla="*/ 0 h 6858000"/>
              <a:gd name="connsiteX2" fmla="*/ 3219450 w 3219450"/>
              <a:gd name="connsiteY2" fmla="*/ 6858000 h 6858000"/>
              <a:gd name="connsiteX3" fmla="*/ 1655567 w 3219450"/>
              <a:gd name="connsiteY3" fmla="*/ 6858000 h 6858000"/>
              <a:gd name="connsiteX4" fmla="*/ 1594459 w 3219450"/>
              <a:gd name="connsiteY4" fmla="*/ 6809979 h 6858000"/>
              <a:gd name="connsiteX5" fmla="*/ 0 w 3219450"/>
              <a:gd name="connsiteY5" fmla="*/ 3429000 h 6858000"/>
              <a:gd name="connsiteX6" fmla="*/ 1594459 w 3219450"/>
              <a:gd name="connsiteY6" fmla="*/ 480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9450" h="6858000">
                <a:moveTo>
                  <a:pt x="1655567" y="0"/>
                </a:moveTo>
                <a:lnTo>
                  <a:pt x="3219450" y="0"/>
                </a:lnTo>
                <a:lnTo>
                  <a:pt x="3219450" y="6858000"/>
                </a:lnTo>
                <a:lnTo>
                  <a:pt x="1655567" y="6858000"/>
                </a:lnTo>
                <a:lnTo>
                  <a:pt x="1594459" y="6809979"/>
                </a:lnTo>
                <a:cubicBezTo>
                  <a:pt x="620683" y="6006347"/>
                  <a:pt x="0" y="4790158"/>
                  <a:pt x="0" y="3429000"/>
                </a:cubicBezTo>
                <a:cubicBezTo>
                  <a:pt x="0" y="2067842"/>
                  <a:pt x="620683" y="851653"/>
                  <a:pt x="1594459" y="480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BAAC9E-69EA-4AA3-AC77-F962D257A6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66658" y="1496291"/>
            <a:ext cx="3865418" cy="3865418"/>
          </a:xfrm>
          <a:custGeom>
            <a:avLst/>
            <a:gdLst>
              <a:gd name="connsiteX0" fmla="*/ 1932709 w 3865418"/>
              <a:gd name="connsiteY0" fmla="*/ 0 h 3865418"/>
              <a:gd name="connsiteX1" fmla="*/ 3865418 w 3865418"/>
              <a:gd name="connsiteY1" fmla="*/ 1932709 h 3865418"/>
              <a:gd name="connsiteX2" fmla="*/ 1932709 w 3865418"/>
              <a:gd name="connsiteY2" fmla="*/ 3865418 h 3865418"/>
              <a:gd name="connsiteX3" fmla="*/ 0 w 3865418"/>
              <a:gd name="connsiteY3" fmla="*/ 1932709 h 3865418"/>
              <a:gd name="connsiteX4" fmla="*/ 1932709 w 3865418"/>
              <a:gd name="connsiteY4" fmla="*/ 0 h 386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5418" h="3865418">
                <a:moveTo>
                  <a:pt x="1932709" y="0"/>
                </a:moveTo>
                <a:cubicBezTo>
                  <a:pt x="3000115" y="0"/>
                  <a:pt x="3865418" y="865303"/>
                  <a:pt x="3865418" y="1932709"/>
                </a:cubicBezTo>
                <a:cubicBezTo>
                  <a:pt x="3865418" y="3000115"/>
                  <a:pt x="3000115" y="3865418"/>
                  <a:pt x="1932709" y="3865418"/>
                </a:cubicBezTo>
                <a:cubicBezTo>
                  <a:pt x="865303" y="3865418"/>
                  <a:pt x="0" y="3000115"/>
                  <a:pt x="0" y="1932709"/>
                </a:cubicBezTo>
                <a:cubicBezTo>
                  <a:pt x="0" y="865303"/>
                  <a:pt x="865303" y="0"/>
                  <a:pt x="1932709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13DF7EB-D75F-41BA-ABC9-A0FDED9A42B5}"/>
              </a:ext>
            </a:extLst>
          </p:cNvPr>
          <p:cNvSpPr/>
          <p:nvPr/>
        </p:nvSpPr>
        <p:spPr>
          <a:xfrm>
            <a:off x="6506655" y="1134156"/>
            <a:ext cx="4585426" cy="4585426"/>
          </a:xfrm>
          <a:prstGeom prst="ellipse">
            <a:avLst/>
          </a:prstGeom>
          <a:noFill/>
          <a:ln>
            <a:gradFill flip="none" rotWithShape="1">
              <a:gsLst>
                <a:gs pos="25000">
                  <a:schemeClr val="bg1">
                    <a:alpha val="0"/>
                  </a:schemeClr>
                </a:gs>
                <a:gs pos="75000">
                  <a:schemeClr val="bg1">
                    <a:alpha val="0"/>
                  </a:schemeClr>
                </a:gs>
                <a:gs pos="50000">
                  <a:schemeClr val="bg1">
                    <a:alpha val="0"/>
                  </a:schemeClr>
                </a:gs>
                <a:gs pos="0">
                  <a:schemeClr val="accent1"/>
                </a:gs>
                <a:gs pos="100000">
                  <a:schemeClr val="accent3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E2B033A-C624-4D2B-8260-96ECE6213AE8}"/>
              </a:ext>
            </a:extLst>
          </p:cNvPr>
          <p:cNvSpPr/>
          <p:nvPr/>
        </p:nvSpPr>
        <p:spPr>
          <a:xfrm>
            <a:off x="6283036" y="939563"/>
            <a:ext cx="5032664" cy="5032664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1"/>
                </a:gs>
                <a:gs pos="25000">
                  <a:schemeClr val="bg1">
                    <a:alpha val="0"/>
                  </a:schemeClr>
                </a:gs>
                <a:gs pos="75000">
                  <a:schemeClr val="bg1">
                    <a:alpha val="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E41729B-AB7D-4631-BEBB-C2348AF99F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5590" y="1021967"/>
            <a:ext cx="5530060" cy="7496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D94211C-3900-412D-BCBA-D942610B6D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5589" y="2051050"/>
            <a:ext cx="5530061" cy="180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1FBC54-1BAF-4EAE-9E6E-DDD324D4E9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9" t="3809" r="22266" b="2672"/>
          <a:stretch/>
        </p:blipFill>
        <p:spPr>
          <a:xfrm>
            <a:off x="330198" y="3981788"/>
            <a:ext cx="2635252" cy="263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9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BFCBCB7-31AD-4102-91A0-4A56F92A20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0999" y="1530350"/>
            <a:ext cx="10988521" cy="432180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142A704-74E8-412A-AF87-20E7BAAA1A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0050" y="803415"/>
            <a:ext cx="10999470" cy="555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EE0E5F-87DC-46EF-A5D5-33FAF91DDD0C}"/>
              </a:ext>
            </a:extLst>
          </p:cNvPr>
          <p:cNvSpPr/>
          <p:nvPr/>
        </p:nvSpPr>
        <p:spPr>
          <a:xfrm>
            <a:off x="0" y="0"/>
            <a:ext cx="12192000" cy="6400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74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53308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756248-96F4-4EAC-AEE4-BCB963EEF5FC}"/>
              </a:ext>
            </a:extLst>
          </p:cNvPr>
          <p:cNvSpPr/>
          <p:nvPr/>
        </p:nvSpPr>
        <p:spPr>
          <a:xfrm>
            <a:off x="400050" y="1689100"/>
            <a:ext cx="10999470" cy="3663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BFCBCB7-31AD-4102-91A0-4A56F92A20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2" y="2661482"/>
            <a:ext cx="8573218" cy="1719185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2"/>
              </a:buCl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142A704-74E8-412A-AF87-20E7BAAA1A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0050" y="803415"/>
            <a:ext cx="10999470" cy="555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EE0E5F-87DC-46EF-A5D5-33FAF91DDD0C}"/>
              </a:ext>
            </a:extLst>
          </p:cNvPr>
          <p:cNvSpPr/>
          <p:nvPr/>
        </p:nvSpPr>
        <p:spPr>
          <a:xfrm>
            <a:off x="0" y="0"/>
            <a:ext cx="12192000" cy="6400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74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pic>
        <p:nvPicPr>
          <p:cNvPr id="3" name="Graphic 2" descr="Open quotation mark">
            <a:extLst>
              <a:ext uri="{FF2B5EF4-FFF2-40B4-BE49-F238E27FC236}">
                <a16:creationId xmlns:a16="http://schemas.microsoft.com/office/drawing/2014/main" id="{A1543602-C7B7-4BBB-BE9F-C89BCDAB6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473" y="1535131"/>
            <a:ext cx="1126351" cy="1126351"/>
          </a:xfrm>
          <a:prstGeom prst="rect">
            <a:avLst/>
          </a:prstGeom>
        </p:spPr>
      </p:pic>
      <p:pic>
        <p:nvPicPr>
          <p:cNvPr id="7" name="Graphic 6" descr="Closed quotation mark">
            <a:extLst>
              <a:ext uri="{FF2B5EF4-FFF2-40B4-BE49-F238E27FC236}">
                <a16:creationId xmlns:a16="http://schemas.microsoft.com/office/drawing/2014/main" id="{A5267AAA-FD0D-4D3D-ACDC-E9FD6DC44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3169" y="4380668"/>
            <a:ext cx="1126351" cy="1126351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1A22F9B-CC0A-4AE4-BC92-D425C18C8E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11037" y="1783594"/>
            <a:ext cx="1385887" cy="138747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 sz="100"/>
            </a:lvl1pPr>
          </a:lstStyle>
          <a:p>
            <a:r>
              <a:rPr lang="en-GB"/>
              <a:t>Click icon to add picture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918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BFCBCB7-31AD-4102-91A0-4A56F92A20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19201" y="1938202"/>
            <a:ext cx="4432664" cy="75052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5"/>
              </a:buCl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6309065-7124-4F89-B8E2-C03C0A0BC7B5}"/>
              </a:ext>
            </a:extLst>
          </p:cNvPr>
          <p:cNvSpPr/>
          <p:nvPr/>
        </p:nvSpPr>
        <p:spPr>
          <a:xfrm>
            <a:off x="410999" y="2070416"/>
            <a:ext cx="592183" cy="5921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01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B83AC8-B7E2-45A6-9467-1677CA47C9D0}"/>
              </a:ext>
            </a:extLst>
          </p:cNvPr>
          <p:cNvSpPr/>
          <p:nvPr/>
        </p:nvSpPr>
        <p:spPr>
          <a:xfrm>
            <a:off x="6013269" y="2024103"/>
            <a:ext cx="592183" cy="5921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974DD83-D600-4A7F-8BE5-5B73AEE99C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66856" y="1938202"/>
            <a:ext cx="4432664" cy="75052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5"/>
              </a:buCl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D9DEC42-8462-43C7-8DD1-32B6B21626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9201" y="3215195"/>
            <a:ext cx="4432664" cy="75052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5"/>
              </a:buCl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89A8728-BC90-40F2-9F12-C46AFFDBF0CE}"/>
              </a:ext>
            </a:extLst>
          </p:cNvPr>
          <p:cNvSpPr/>
          <p:nvPr/>
        </p:nvSpPr>
        <p:spPr>
          <a:xfrm>
            <a:off x="446316" y="3373534"/>
            <a:ext cx="592183" cy="5921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02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4F77EA0-AB66-4F4D-976F-D16B16687F27}"/>
              </a:ext>
            </a:extLst>
          </p:cNvPr>
          <p:cNvSpPr/>
          <p:nvPr/>
        </p:nvSpPr>
        <p:spPr>
          <a:xfrm>
            <a:off x="6013269" y="3301096"/>
            <a:ext cx="592183" cy="5921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05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5DF3BC2-6BC7-4673-B3BE-31DDA25901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66856" y="3215195"/>
            <a:ext cx="4432664" cy="75052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5"/>
              </a:buCl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F6E5579-A560-44B7-9BCA-EDDA535BB4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9201" y="4592735"/>
            <a:ext cx="4432664" cy="75052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5"/>
              </a:buCl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30FD218-89AE-4713-94E5-DC4F8B430A61}"/>
              </a:ext>
            </a:extLst>
          </p:cNvPr>
          <p:cNvSpPr/>
          <p:nvPr/>
        </p:nvSpPr>
        <p:spPr>
          <a:xfrm>
            <a:off x="410999" y="4724949"/>
            <a:ext cx="592183" cy="5921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420CEB-012E-4F87-8F3D-0D60E90C2434}"/>
              </a:ext>
            </a:extLst>
          </p:cNvPr>
          <p:cNvSpPr/>
          <p:nvPr/>
        </p:nvSpPr>
        <p:spPr>
          <a:xfrm>
            <a:off x="6013269" y="4678636"/>
            <a:ext cx="592183" cy="5921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06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5FBE46B-5B8F-4C40-AC75-DF88BFDAD7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66856" y="4592735"/>
            <a:ext cx="4432664" cy="75052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5"/>
              </a:buCl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DFD6A84-9C3C-4F51-9FC4-C60B9F0D07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0050" y="803415"/>
            <a:ext cx="10999470" cy="555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F2D95D-76E2-4EAF-9410-4BF6005B5D92}"/>
              </a:ext>
            </a:extLst>
          </p:cNvPr>
          <p:cNvSpPr/>
          <p:nvPr/>
        </p:nvSpPr>
        <p:spPr>
          <a:xfrm>
            <a:off x="0" y="0"/>
            <a:ext cx="12192000" cy="6400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74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96960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BFCBCB7-31AD-4102-91A0-4A56F92A20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1000" y="1524000"/>
            <a:ext cx="5179904" cy="432815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92934EE-AB1C-4FE0-910B-EEEEA4BE78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0429" y="1523999"/>
            <a:ext cx="5179904" cy="432815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38A9D00-7176-4DBA-85B7-F72442A0C0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0050" y="803415"/>
            <a:ext cx="10999470" cy="555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8AB9E6-46F0-41BB-B27C-1CCCF255607E}"/>
              </a:ext>
            </a:extLst>
          </p:cNvPr>
          <p:cNvSpPr/>
          <p:nvPr/>
        </p:nvSpPr>
        <p:spPr>
          <a:xfrm>
            <a:off x="0" y="0"/>
            <a:ext cx="12192000" cy="6400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74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03084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C1B22E2-BA8A-4B78-B350-BAF89D63EC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0050" y="803415"/>
            <a:ext cx="10999470" cy="555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34C264-A920-43A3-9C93-593CAAF3B3CB}"/>
              </a:ext>
            </a:extLst>
          </p:cNvPr>
          <p:cNvSpPr/>
          <p:nvPr/>
        </p:nvSpPr>
        <p:spPr>
          <a:xfrm>
            <a:off x="0" y="0"/>
            <a:ext cx="12192000" cy="6400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74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69746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C1B22E2-BA8A-4B78-B350-BAF89D63EC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0050" y="803415"/>
            <a:ext cx="10999470" cy="555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34C264-A920-43A3-9C93-593CAAF3B3CB}"/>
              </a:ext>
            </a:extLst>
          </p:cNvPr>
          <p:cNvSpPr/>
          <p:nvPr/>
        </p:nvSpPr>
        <p:spPr>
          <a:xfrm>
            <a:off x="0" y="0"/>
            <a:ext cx="12192000" cy="6400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74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60DDD2-A129-49E5-9B45-718B893022EE}"/>
              </a:ext>
            </a:extLst>
          </p:cNvPr>
          <p:cNvSpPr/>
          <p:nvPr/>
        </p:nvSpPr>
        <p:spPr>
          <a:xfrm>
            <a:off x="400050" y="1616014"/>
            <a:ext cx="5003321" cy="23866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B0B03D-C40C-4657-877F-13BBA81061A6}"/>
              </a:ext>
            </a:extLst>
          </p:cNvPr>
          <p:cNvSpPr/>
          <p:nvPr/>
        </p:nvSpPr>
        <p:spPr>
          <a:xfrm>
            <a:off x="5457646" y="1616014"/>
            <a:ext cx="5003321" cy="23866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A9C002-F165-425B-94E4-BF1E68087EE9}"/>
              </a:ext>
            </a:extLst>
          </p:cNvPr>
          <p:cNvSpPr/>
          <p:nvPr/>
        </p:nvSpPr>
        <p:spPr>
          <a:xfrm>
            <a:off x="400050" y="4048664"/>
            <a:ext cx="5003321" cy="23866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C7318D-D3FA-4C2B-8291-096E349C424C}"/>
              </a:ext>
            </a:extLst>
          </p:cNvPr>
          <p:cNvSpPr/>
          <p:nvPr/>
        </p:nvSpPr>
        <p:spPr>
          <a:xfrm>
            <a:off x="5457646" y="4048664"/>
            <a:ext cx="5003321" cy="23866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3E29E7C-BAB8-4D6B-AE9E-3CA62992D7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547" y="1796354"/>
            <a:ext cx="4707815" cy="20625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B8A1F73-FBA5-47D3-8F61-122C85951D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05398" y="1778071"/>
            <a:ext cx="4707815" cy="20625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D937400-8AE2-46DF-8CC3-22CCDC797A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8547" y="4201281"/>
            <a:ext cx="4707815" cy="20625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9F362748-9CD7-4CA3-B36D-D6E6F4F469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605398" y="4182998"/>
            <a:ext cx="4707815" cy="20625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199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2EC74F-9B47-4EE1-A55B-FA5ACC9DFE46}"/>
              </a:ext>
            </a:extLst>
          </p:cNvPr>
          <p:cNvSpPr/>
          <p:nvPr/>
        </p:nvSpPr>
        <p:spPr>
          <a:xfrm>
            <a:off x="0" y="0"/>
            <a:ext cx="12192000" cy="889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74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C1B22E2-BA8A-4B78-B350-BAF89D63EC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0050" y="803415"/>
            <a:ext cx="10999470" cy="555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7A606F61-EAEC-43EA-94B9-DB8471A37B3B}"/>
              </a:ext>
            </a:extLst>
          </p:cNvPr>
          <p:cNvSpPr>
            <a:spLocks/>
          </p:cNvSpPr>
          <p:nvPr/>
        </p:nvSpPr>
        <p:spPr bwMode="auto">
          <a:xfrm>
            <a:off x="3505215" y="3763827"/>
            <a:ext cx="1411479" cy="1540045"/>
          </a:xfrm>
          <a:custGeom>
            <a:avLst/>
            <a:gdLst>
              <a:gd name="T0" fmla="*/ 197 w 436"/>
              <a:gd name="T1" fmla="*/ 0 h 476"/>
              <a:gd name="T2" fmla="*/ 0 w 436"/>
              <a:gd name="T3" fmla="*/ 476 h 476"/>
              <a:gd name="T4" fmla="*/ 337 w 436"/>
              <a:gd name="T5" fmla="*/ 476 h 476"/>
              <a:gd name="T6" fmla="*/ 436 w 436"/>
              <a:gd name="T7" fmla="*/ 238 h 476"/>
              <a:gd name="T8" fmla="*/ 197 w 436"/>
              <a:gd name="T9" fmla="*/ 0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" h="476">
                <a:moveTo>
                  <a:pt x="197" y="0"/>
                </a:moveTo>
                <a:cubicBezTo>
                  <a:pt x="71" y="126"/>
                  <a:pt x="0" y="298"/>
                  <a:pt x="0" y="476"/>
                </a:cubicBezTo>
                <a:cubicBezTo>
                  <a:pt x="337" y="476"/>
                  <a:pt x="337" y="476"/>
                  <a:pt x="337" y="476"/>
                </a:cubicBezTo>
                <a:cubicBezTo>
                  <a:pt x="337" y="387"/>
                  <a:pt x="372" y="301"/>
                  <a:pt x="436" y="238"/>
                </a:cubicBezTo>
                <a:lnTo>
                  <a:pt x="19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6A80B66-A5AC-4DC7-A3E6-5D98229A0EA1}"/>
              </a:ext>
            </a:extLst>
          </p:cNvPr>
          <p:cNvSpPr>
            <a:spLocks/>
          </p:cNvSpPr>
          <p:nvPr/>
        </p:nvSpPr>
        <p:spPr bwMode="auto">
          <a:xfrm>
            <a:off x="4381090" y="4373147"/>
            <a:ext cx="535604" cy="928675"/>
          </a:xfrm>
          <a:custGeom>
            <a:avLst/>
            <a:gdLst>
              <a:gd name="connsiteX0" fmla="*/ 422648 w 601751"/>
              <a:gd name="connsiteY0" fmla="*/ 0 h 1043365"/>
              <a:gd name="connsiteX1" fmla="*/ 601751 w 601751"/>
              <a:gd name="connsiteY1" fmla="*/ 178246 h 1043365"/>
              <a:gd name="connsiteX2" fmla="*/ 241674 w 601751"/>
              <a:gd name="connsiteY2" fmla="*/ 1043365 h 1043365"/>
              <a:gd name="connsiteX3" fmla="*/ 23523 w 601751"/>
              <a:gd name="connsiteY3" fmla="*/ 1043365 h 1043365"/>
              <a:gd name="connsiteX4" fmla="*/ 0 w 601751"/>
              <a:gd name="connsiteY4" fmla="*/ 1043365 h 1043365"/>
              <a:gd name="connsiteX5" fmla="*/ 6139 w 601751"/>
              <a:gd name="connsiteY5" fmla="*/ 921776 h 1043365"/>
              <a:gd name="connsiteX6" fmla="*/ 364986 w 601751"/>
              <a:gd name="connsiteY6" fmla="*/ 63444 h 1043365"/>
              <a:gd name="connsiteX7" fmla="*/ 422648 w 601751"/>
              <a:gd name="connsiteY7" fmla="*/ 0 h 104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751" h="1043365">
                <a:moveTo>
                  <a:pt x="422648" y="0"/>
                </a:moveTo>
                <a:lnTo>
                  <a:pt x="601751" y="178246"/>
                </a:lnTo>
                <a:cubicBezTo>
                  <a:pt x="368974" y="407248"/>
                  <a:pt x="241674" y="719854"/>
                  <a:pt x="241674" y="1043365"/>
                </a:cubicBezTo>
                <a:cubicBezTo>
                  <a:pt x="241674" y="1043365"/>
                  <a:pt x="241674" y="1043365"/>
                  <a:pt x="23523" y="1043365"/>
                </a:cubicBezTo>
                <a:lnTo>
                  <a:pt x="0" y="1043365"/>
                </a:lnTo>
                <a:lnTo>
                  <a:pt x="6139" y="921776"/>
                </a:lnTo>
                <a:cubicBezTo>
                  <a:pt x="39074" y="597475"/>
                  <a:pt x="168388" y="301666"/>
                  <a:pt x="364986" y="63444"/>
                </a:cubicBezTo>
                <a:lnTo>
                  <a:pt x="42264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470E93A7-0AE3-4895-B92C-035F3B969944}"/>
              </a:ext>
            </a:extLst>
          </p:cNvPr>
          <p:cNvSpPr/>
          <p:nvPr/>
        </p:nvSpPr>
        <p:spPr>
          <a:xfrm rot="6708062">
            <a:off x="4662149" y="4834486"/>
            <a:ext cx="166120" cy="16134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D694AEEA-2B6F-4F27-ADFF-C37058681256}"/>
              </a:ext>
            </a:extLst>
          </p:cNvPr>
          <p:cNvSpPr>
            <a:spLocks/>
          </p:cNvSpPr>
          <p:nvPr/>
        </p:nvSpPr>
        <p:spPr bwMode="auto">
          <a:xfrm>
            <a:off x="4206527" y="3044567"/>
            <a:ext cx="1541413" cy="1411479"/>
          </a:xfrm>
          <a:custGeom>
            <a:avLst/>
            <a:gdLst>
              <a:gd name="T0" fmla="*/ 476 w 476"/>
              <a:gd name="T1" fmla="*/ 0 h 436"/>
              <a:gd name="T2" fmla="*/ 0 w 476"/>
              <a:gd name="T3" fmla="*/ 197 h 436"/>
              <a:gd name="T4" fmla="*/ 238 w 476"/>
              <a:gd name="T5" fmla="*/ 436 h 436"/>
              <a:gd name="T6" fmla="*/ 476 w 476"/>
              <a:gd name="T7" fmla="*/ 337 h 436"/>
              <a:gd name="T8" fmla="*/ 476 w 476"/>
              <a:gd name="T9" fmla="*/ 0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6" h="436">
                <a:moveTo>
                  <a:pt x="476" y="0"/>
                </a:moveTo>
                <a:cubicBezTo>
                  <a:pt x="297" y="0"/>
                  <a:pt x="126" y="71"/>
                  <a:pt x="0" y="197"/>
                </a:cubicBezTo>
                <a:cubicBezTo>
                  <a:pt x="238" y="436"/>
                  <a:pt x="238" y="436"/>
                  <a:pt x="238" y="436"/>
                </a:cubicBezTo>
                <a:cubicBezTo>
                  <a:pt x="301" y="373"/>
                  <a:pt x="387" y="337"/>
                  <a:pt x="476" y="337"/>
                </a:cubicBezTo>
                <a:lnTo>
                  <a:pt x="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75DC4C4-E67C-466E-B6F5-4CD09D5E32F0}"/>
              </a:ext>
            </a:extLst>
          </p:cNvPr>
          <p:cNvSpPr>
            <a:spLocks/>
          </p:cNvSpPr>
          <p:nvPr/>
        </p:nvSpPr>
        <p:spPr bwMode="auto">
          <a:xfrm>
            <a:off x="4826348" y="3911981"/>
            <a:ext cx="921592" cy="542014"/>
          </a:xfrm>
          <a:custGeom>
            <a:avLst/>
            <a:gdLst>
              <a:gd name="connsiteX0" fmla="*/ 1035407 w 1035407"/>
              <a:gd name="connsiteY0" fmla="*/ 0 h 608952"/>
              <a:gd name="connsiteX1" fmla="*/ 1035407 w 1035407"/>
              <a:gd name="connsiteY1" fmla="*/ 248875 h 608952"/>
              <a:gd name="connsiteX2" fmla="*/ 169520 w 1035407"/>
              <a:gd name="connsiteY2" fmla="*/ 608952 h 608952"/>
              <a:gd name="connsiteX3" fmla="*/ 15411 w 1035407"/>
              <a:gd name="connsiteY3" fmla="*/ 454239 h 608952"/>
              <a:gd name="connsiteX4" fmla="*/ 0 w 1035407"/>
              <a:gd name="connsiteY4" fmla="*/ 438767 h 608952"/>
              <a:gd name="connsiteX5" fmla="*/ 82689 w 1035407"/>
              <a:gd name="connsiteY5" fmla="*/ 363613 h 608952"/>
              <a:gd name="connsiteX6" fmla="*/ 941022 w 1035407"/>
              <a:gd name="connsiteY6" fmla="*/ 4766 h 608952"/>
              <a:gd name="connsiteX7" fmla="*/ 1035407 w 1035407"/>
              <a:gd name="connsiteY7" fmla="*/ 0 h 60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5407" h="608952">
                <a:moveTo>
                  <a:pt x="1035407" y="0"/>
                </a:moveTo>
                <a:lnTo>
                  <a:pt x="1035407" y="248875"/>
                </a:lnTo>
                <a:cubicBezTo>
                  <a:pt x="711609" y="248875"/>
                  <a:pt x="398725" y="379812"/>
                  <a:pt x="169520" y="608952"/>
                </a:cubicBezTo>
                <a:cubicBezTo>
                  <a:pt x="169520" y="608952"/>
                  <a:pt x="169520" y="608952"/>
                  <a:pt x="15411" y="454239"/>
                </a:cubicBezTo>
                <a:lnTo>
                  <a:pt x="0" y="438767"/>
                </a:lnTo>
                <a:lnTo>
                  <a:pt x="82689" y="363613"/>
                </a:lnTo>
                <a:cubicBezTo>
                  <a:pt x="320912" y="167015"/>
                  <a:pt x="616721" y="37701"/>
                  <a:pt x="941022" y="4766"/>
                </a:cubicBezTo>
                <a:lnTo>
                  <a:pt x="103540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B0E0D45F-7449-4DF8-B108-B2E3AE924E51}"/>
              </a:ext>
            </a:extLst>
          </p:cNvPr>
          <p:cNvSpPr/>
          <p:nvPr/>
        </p:nvSpPr>
        <p:spPr>
          <a:xfrm rot="9556302">
            <a:off x="5274695" y="4208046"/>
            <a:ext cx="166120" cy="16134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5AD172BE-12F4-40CF-BC8B-3C594676CF61}"/>
              </a:ext>
            </a:extLst>
          </p:cNvPr>
          <p:cNvSpPr>
            <a:spLocks/>
          </p:cNvSpPr>
          <p:nvPr/>
        </p:nvSpPr>
        <p:spPr bwMode="auto">
          <a:xfrm>
            <a:off x="5866766" y="3042516"/>
            <a:ext cx="1544148" cy="1411479"/>
          </a:xfrm>
          <a:custGeom>
            <a:avLst/>
            <a:gdLst>
              <a:gd name="T0" fmla="*/ 477 w 477"/>
              <a:gd name="T1" fmla="*/ 198 h 436"/>
              <a:gd name="T2" fmla="*/ 0 w 477"/>
              <a:gd name="T3" fmla="*/ 0 h 436"/>
              <a:gd name="T4" fmla="*/ 0 w 477"/>
              <a:gd name="T5" fmla="*/ 337 h 436"/>
              <a:gd name="T6" fmla="*/ 239 w 477"/>
              <a:gd name="T7" fmla="*/ 436 h 436"/>
              <a:gd name="T8" fmla="*/ 477 w 477"/>
              <a:gd name="T9" fmla="*/ 198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7" h="436">
                <a:moveTo>
                  <a:pt x="477" y="198"/>
                </a:moveTo>
                <a:cubicBezTo>
                  <a:pt x="351" y="71"/>
                  <a:pt x="179" y="0"/>
                  <a:pt x="0" y="0"/>
                </a:cubicBezTo>
                <a:cubicBezTo>
                  <a:pt x="0" y="337"/>
                  <a:pt x="0" y="337"/>
                  <a:pt x="0" y="337"/>
                </a:cubicBezTo>
                <a:cubicBezTo>
                  <a:pt x="90" y="337"/>
                  <a:pt x="175" y="373"/>
                  <a:pt x="239" y="436"/>
                </a:cubicBezTo>
                <a:lnTo>
                  <a:pt x="477" y="1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218F328-6F4D-46BC-86EE-5C64B66A1D7D}"/>
              </a:ext>
            </a:extLst>
          </p:cNvPr>
          <p:cNvSpPr>
            <a:spLocks/>
          </p:cNvSpPr>
          <p:nvPr/>
        </p:nvSpPr>
        <p:spPr bwMode="auto">
          <a:xfrm>
            <a:off x="5866766" y="3911689"/>
            <a:ext cx="925147" cy="540255"/>
          </a:xfrm>
          <a:custGeom>
            <a:avLst/>
            <a:gdLst>
              <a:gd name="connsiteX0" fmla="*/ 0 w 1039402"/>
              <a:gd name="connsiteY0" fmla="*/ 0 h 606976"/>
              <a:gd name="connsiteX1" fmla="*/ 100894 w 1039402"/>
              <a:gd name="connsiteY1" fmla="*/ 5095 h 606976"/>
              <a:gd name="connsiteX2" fmla="*/ 959226 w 1039402"/>
              <a:gd name="connsiteY2" fmla="*/ 363942 h 606976"/>
              <a:gd name="connsiteX3" fmla="*/ 1039402 w 1039402"/>
              <a:gd name="connsiteY3" fmla="*/ 436811 h 606976"/>
              <a:gd name="connsiteX4" fmla="*/ 869243 w 1039402"/>
              <a:gd name="connsiteY4" fmla="*/ 606976 h 606976"/>
              <a:gd name="connsiteX5" fmla="*/ 0 w 1039402"/>
              <a:gd name="connsiteY5" fmla="*/ 246899 h 606976"/>
              <a:gd name="connsiteX6" fmla="*/ 0 w 1039402"/>
              <a:gd name="connsiteY6" fmla="*/ 28748 h 606976"/>
              <a:gd name="connsiteX7" fmla="*/ 0 w 1039402"/>
              <a:gd name="connsiteY7" fmla="*/ 0 h 60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9402" h="606976">
                <a:moveTo>
                  <a:pt x="0" y="0"/>
                </a:moveTo>
                <a:lnTo>
                  <a:pt x="100894" y="5095"/>
                </a:lnTo>
                <a:cubicBezTo>
                  <a:pt x="425195" y="38030"/>
                  <a:pt x="721004" y="167344"/>
                  <a:pt x="959226" y="363942"/>
                </a:cubicBezTo>
                <a:lnTo>
                  <a:pt x="1039402" y="436811"/>
                </a:lnTo>
                <a:lnTo>
                  <a:pt x="869243" y="606976"/>
                </a:lnTo>
                <a:cubicBezTo>
                  <a:pt x="636475" y="377836"/>
                  <a:pt x="327330" y="246899"/>
                  <a:pt x="0" y="246899"/>
                </a:cubicBezTo>
                <a:cubicBezTo>
                  <a:pt x="0" y="246899"/>
                  <a:pt x="0" y="246899"/>
                  <a:pt x="0" y="2874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C04F483-D84C-482D-AA9A-9034749C6DC3}"/>
              </a:ext>
            </a:extLst>
          </p:cNvPr>
          <p:cNvSpPr/>
          <p:nvPr/>
        </p:nvSpPr>
        <p:spPr>
          <a:xfrm rot="12122447">
            <a:off x="6166493" y="4201207"/>
            <a:ext cx="166120" cy="16134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A254159C-E942-42F9-86CC-D404B769464C}"/>
              </a:ext>
            </a:extLst>
          </p:cNvPr>
          <p:cNvSpPr>
            <a:spLocks/>
          </p:cNvSpPr>
          <p:nvPr/>
        </p:nvSpPr>
        <p:spPr bwMode="auto">
          <a:xfrm>
            <a:off x="6706541" y="3763827"/>
            <a:ext cx="1408744" cy="1544148"/>
          </a:xfrm>
          <a:custGeom>
            <a:avLst/>
            <a:gdLst>
              <a:gd name="T0" fmla="*/ 435 w 435"/>
              <a:gd name="T1" fmla="*/ 477 h 477"/>
              <a:gd name="T2" fmla="*/ 238 w 435"/>
              <a:gd name="T3" fmla="*/ 0 h 477"/>
              <a:gd name="T4" fmla="*/ 0 w 435"/>
              <a:gd name="T5" fmla="*/ 239 h 477"/>
              <a:gd name="T6" fmla="*/ 98 w 435"/>
              <a:gd name="T7" fmla="*/ 477 h 477"/>
              <a:gd name="T8" fmla="*/ 435 w 435"/>
              <a:gd name="T9" fmla="*/ 477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5" h="477">
                <a:moveTo>
                  <a:pt x="435" y="477"/>
                </a:moveTo>
                <a:cubicBezTo>
                  <a:pt x="435" y="298"/>
                  <a:pt x="364" y="127"/>
                  <a:pt x="238" y="0"/>
                </a:cubicBezTo>
                <a:cubicBezTo>
                  <a:pt x="0" y="239"/>
                  <a:pt x="0" y="239"/>
                  <a:pt x="0" y="239"/>
                </a:cubicBezTo>
                <a:cubicBezTo>
                  <a:pt x="63" y="302"/>
                  <a:pt x="98" y="388"/>
                  <a:pt x="98" y="477"/>
                </a:cubicBezTo>
                <a:lnTo>
                  <a:pt x="435" y="4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78999AE-800A-4CE7-95D7-04AE777018A5}"/>
              </a:ext>
            </a:extLst>
          </p:cNvPr>
          <p:cNvSpPr>
            <a:spLocks/>
          </p:cNvSpPr>
          <p:nvPr/>
        </p:nvSpPr>
        <p:spPr bwMode="auto">
          <a:xfrm>
            <a:off x="6706541" y="4375787"/>
            <a:ext cx="533076" cy="930137"/>
          </a:xfrm>
          <a:custGeom>
            <a:avLst/>
            <a:gdLst>
              <a:gd name="connsiteX0" fmla="*/ 178723 w 598910"/>
              <a:gd name="connsiteY0" fmla="*/ 0 h 1045008"/>
              <a:gd name="connsiteX1" fmla="*/ 233690 w 598910"/>
              <a:gd name="connsiteY1" fmla="*/ 60478 h 1045008"/>
              <a:gd name="connsiteX2" fmla="*/ 592537 w 598910"/>
              <a:gd name="connsiteY2" fmla="*/ 918811 h 1045008"/>
              <a:gd name="connsiteX3" fmla="*/ 598910 w 598910"/>
              <a:gd name="connsiteY3" fmla="*/ 1045008 h 1045008"/>
              <a:gd name="connsiteX4" fmla="*/ 356567 w 598910"/>
              <a:gd name="connsiteY4" fmla="*/ 1045008 h 1045008"/>
              <a:gd name="connsiteX5" fmla="*/ 0 w 598910"/>
              <a:gd name="connsiteY5" fmla="*/ 179403 h 1045008"/>
              <a:gd name="connsiteX6" fmla="*/ 154120 w 598910"/>
              <a:gd name="connsiteY6" fmla="*/ 24696 h 1045008"/>
              <a:gd name="connsiteX7" fmla="*/ 178723 w 598910"/>
              <a:gd name="connsiteY7" fmla="*/ 0 h 104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8910" h="1045008">
                <a:moveTo>
                  <a:pt x="178723" y="0"/>
                </a:moveTo>
                <a:lnTo>
                  <a:pt x="233690" y="60478"/>
                </a:lnTo>
                <a:cubicBezTo>
                  <a:pt x="430289" y="298701"/>
                  <a:pt x="559603" y="594510"/>
                  <a:pt x="592537" y="918811"/>
                </a:cubicBezTo>
                <a:lnTo>
                  <a:pt x="598910" y="1045008"/>
                </a:lnTo>
                <a:lnTo>
                  <a:pt x="356567" y="1045008"/>
                </a:lnTo>
                <a:cubicBezTo>
                  <a:pt x="356567" y="721315"/>
                  <a:pt x="229222" y="408534"/>
                  <a:pt x="0" y="179403"/>
                </a:cubicBezTo>
                <a:cubicBezTo>
                  <a:pt x="0" y="179403"/>
                  <a:pt x="0" y="179403"/>
                  <a:pt x="154120" y="24696"/>
                </a:cubicBezTo>
                <a:lnTo>
                  <a:pt x="17872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C5F7A83F-2A17-4A41-896D-F384A7993E40}"/>
              </a:ext>
            </a:extLst>
          </p:cNvPr>
          <p:cNvSpPr/>
          <p:nvPr/>
        </p:nvSpPr>
        <p:spPr>
          <a:xfrm rot="14781373">
            <a:off x="6798666" y="4842327"/>
            <a:ext cx="166120" cy="16134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F61E36B-4FFB-48CC-B842-02EC34945851}"/>
              </a:ext>
            </a:extLst>
          </p:cNvPr>
          <p:cNvSpPr/>
          <p:nvPr/>
        </p:nvSpPr>
        <p:spPr>
          <a:xfrm rot="16200000">
            <a:off x="8403796" y="2995091"/>
            <a:ext cx="1341750" cy="2656912"/>
          </a:xfrm>
          <a:prstGeom prst="wedgeRoundRectCallout">
            <a:avLst>
              <a:gd name="adj1" fmla="val 13132"/>
              <a:gd name="adj2" fmla="val -15927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9CC3B2A3-9E8A-486C-8AD6-F02439AD779F}"/>
              </a:ext>
            </a:extLst>
          </p:cNvPr>
          <p:cNvSpPr/>
          <p:nvPr/>
        </p:nvSpPr>
        <p:spPr>
          <a:xfrm rot="16200000">
            <a:off x="1878697" y="3083027"/>
            <a:ext cx="1341750" cy="2656912"/>
          </a:xfrm>
          <a:prstGeom prst="wedgeRoundRectCallout">
            <a:avLst>
              <a:gd name="adj1" fmla="val 13132"/>
              <a:gd name="adj2" fmla="val -15927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902F889C-D8D8-4CDF-8B7F-6103345EE617}"/>
              </a:ext>
            </a:extLst>
          </p:cNvPr>
          <p:cNvSpPr/>
          <p:nvPr/>
        </p:nvSpPr>
        <p:spPr>
          <a:xfrm rot="16200000">
            <a:off x="3004399" y="1480469"/>
            <a:ext cx="1341750" cy="2656912"/>
          </a:xfrm>
          <a:prstGeom prst="wedgeRoundRectCallout">
            <a:avLst>
              <a:gd name="adj1" fmla="val 13132"/>
              <a:gd name="adj2" fmla="val -15927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DDADA648-5061-411A-8A79-E5A771977C53}"/>
              </a:ext>
            </a:extLst>
          </p:cNvPr>
          <p:cNvSpPr/>
          <p:nvPr/>
        </p:nvSpPr>
        <p:spPr>
          <a:xfrm rot="16200000">
            <a:off x="7540978" y="1480469"/>
            <a:ext cx="1341750" cy="2656912"/>
          </a:xfrm>
          <a:prstGeom prst="wedgeRoundRectCallout">
            <a:avLst>
              <a:gd name="adj1" fmla="val 13132"/>
              <a:gd name="adj2" fmla="val -15927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C7310B6-46D2-4C64-AFFB-18A8EEDFAEAB}"/>
              </a:ext>
            </a:extLst>
          </p:cNvPr>
          <p:cNvSpPr/>
          <p:nvPr/>
        </p:nvSpPr>
        <p:spPr>
          <a:xfrm>
            <a:off x="4882717" y="4503831"/>
            <a:ext cx="1855066" cy="185506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22" name="Picture Placeholder 22">
            <a:extLst>
              <a:ext uri="{FF2B5EF4-FFF2-40B4-BE49-F238E27FC236}">
                <a16:creationId xmlns:a16="http://schemas.microsoft.com/office/drawing/2014/main" id="{2F51B197-A33C-41BF-964B-D4D706564F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07912" y="4934617"/>
            <a:ext cx="1003300" cy="1003300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en-GB"/>
              <a:t>Click icon to add picture</a:t>
            </a:r>
            <a:endParaRPr lang="en-PK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F8A8AD4E-2BC6-430D-81C5-D5C57A43EF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9121" y="3864134"/>
            <a:ext cx="2480835" cy="10704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61A0802-CE7A-435D-89D5-605F0051C7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34856" y="2273682"/>
            <a:ext cx="2480835" cy="10704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9235CD14-9F8A-4884-AC33-63BC68E3DE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71435" y="2273682"/>
            <a:ext cx="2480835" cy="10704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13E12C23-0026-4C79-AD5B-E02A75DEA1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3468" y="3767001"/>
            <a:ext cx="2480835" cy="10704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27DDB9-4677-4DCB-9F25-95FDE7AB92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6855" y="4369565"/>
            <a:ext cx="422679" cy="42442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3"/>
              </a:buClr>
              <a:buFont typeface="Wingdings" panose="05000000000000000000" pitchFamily="2" charset="2"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48CEAB1B-0FFC-442D-BBAE-F8B4ABF0C2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0170" y="3461616"/>
            <a:ext cx="422679" cy="42442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3"/>
              </a:buClr>
              <a:buFont typeface="Wingdings" panose="05000000000000000000" pitchFamily="2" charset="2"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B3A7D71B-6638-4CDE-826D-5C99F23A96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9372" y="3461616"/>
            <a:ext cx="422679" cy="42442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3"/>
              </a:buClr>
              <a:buFont typeface="Wingdings" panose="05000000000000000000" pitchFamily="2" charset="2"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6C032C71-1B7C-49F9-89C3-1B623728B2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11020" y="4411483"/>
            <a:ext cx="422679" cy="42442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3"/>
              </a:buClr>
              <a:buFont typeface="Wingdings" panose="05000000000000000000" pitchFamily="2" charset="2"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9308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3932A0FB-DDDB-4A6E-A93E-A1C7066D839A}"/>
              </a:ext>
            </a:extLst>
          </p:cNvPr>
          <p:cNvSpPr/>
          <p:nvPr/>
        </p:nvSpPr>
        <p:spPr>
          <a:xfrm>
            <a:off x="11387792" y="6014509"/>
            <a:ext cx="375508" cy="3755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17B1356-7762-473C-A562-7219DC39B7E0}"/>
              </a:ext>
            </a:extLst>
          </p:cNvPr>
          <p:cNvSpPr txBox="1">
            <a:spLocks/>
          </p:cNvSpPr>
          <p:nvPr/>
        </p:nvSpPr>
        <p:spPr>
          <a:xfrm>
            <a:off x="11343825" y="6024892"/>
            <a:ext cx="463442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2622D6D-6728-4F57-B859-7C3DDDE929F9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9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13F05A-8B08-4893-A944-232AB911B8B1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5" t="4043" r="22281" b="2041"/>
          <a:stretch/>
        </p:blipFill>
        <p:spPr>
          <a:xfrm>
            <a:off x="10732993" y="5849900"/>
            <a:ext cx="610832" cy="6122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597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78" r:id="rId3"/>
    <p:sldLayoutId id="2147483694" r:id="rId4"/>
    <p:sldLayoutId id="2147483687" r:id="rId5"/>
    <p:sldLayoutId id="2147483679" r:id="rId6"/>
    <p:sldLayoutId id="2147483680" r:id="rId7"/>
    <p:sldLayoutId id="2147483695" r:id="rId8"/>
    <p:sldLayoutId id="2147483688" r:id="rId9"/>
    <p:sldLayoutId id="2147483689" r:id="rId10"/>
    <p:sldLayoutId id="2147483690" r:id="rId11"/>
    <p:sldLayoutId id="2147483691" r:id="rId12"/>
    <p:sldLayoutId id="2147483652" r:id="rId13"/>
    <p:sldLayoutId id="2147483654" r:id="rId14"/>
    <p:sldLayoutId id="2147483655" r:id="rId15"/>
    <p:sldLayoutId id="2147483658" r:id="rId16"/>
    <p:sldLayoutId id="2147483692" r:id="rId17"/>
    <p:sldLayoutId id="2147483693" r:id="rId18"/>
    <p:sldLayoutId id="2147483675" r:id="rId19"/>
    <p:sldLayoutId id="2147483676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sepasset.com/pricing-plans/list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coaching@ilsepasset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oaching@ilsepasset.com" TargetMode="External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youtube.com/@ilsepasset328?sub_confirmation=1" TargetMode="External"/><Relationship Id="rId5" Type="http://schemas.openxmlformats.org/officeDocument/2006/relationships/hyperlink" Target="mailto:https://www.linkedin.com/in/leadership1-coach/" TargetMode="External"/><Relationship Id="rId4" Type="http://schemas.openxmlformats.org/officeDocument/2006/relationships/hyperlink" Target="http://www.ilsepasse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6E3F4F8-B5D8-C81E-033A-91A022E8F07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9" r="16689"/>
          <a:stretch/>
        </p:blipFill>
        <p:spPr>
          <a:xfrm>
            <a:off x="6866658" y="1496291"/>
            <a:ext cx="3865418" cy="3865418"/>
          </a:xfrm>
          <a:custGeom>
            <a:avLst/>
            <a:gdLst>
              <a:gd name="connsiteX0" fmla="*/ 2057021 w 4859571"/>
              <a:gd name="connsiteY0" fmla="*/ 0 h 6858000"/>
              <a:gd name="connsiteX1" fmla="*/ 4859571 w 4859571"/>
              <a:gd name="connsiteY1" fmla="*/ 0 h 6858000"/>
              <a:gd name="connsiteX2" fmla="*/ 4859571 w 4859571"/>
              <a:gd name="connsiteY2" fmla="*/ 6858000 h 6858000"/>
              <a:gd name="connsiteX3" fmla="*/ 2057021 w 4859571"/>
              <a:gd name="connsiteY3" fmla="*/ 6858000 h 6858000"/>
              <a:gd name="connsiteX4" fmla="*/ 2033766 w 4859571"/>
              <a:gd name="connsiteY4" fmla="*/ 6846090 h 6858000"/>
              <a:gd name="connsiteX5" fmla="*/ 0 w 4859571"/>
              <a:gd name="connsiteY5" fmla="*/ 3429000 h 6858000"/>
              <a:gd name="connsiteX6" fmla="*/ 2033766 w 4859571"/>
              <a:gd name="connsiteY6" fmla="*/ 1191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59571" h="6858000">
                <a:moveTo>
                  <a:pt x="2057021" y="0"/>
                </a:moveTo>
                <a:lnTo>
                  <a:pt x="4859571" y="0"/>
                </a:lnTo>
                <a:lnTo>
                  <a:pt x="4859571" y="6858000"/>
                </a:lnTo>
                <a:lnTo>
                  <a:pt x="2057021" y="6858000"/>
                </a:lnTo>
                <a:lnTo>
                  <a:pt x="2033766" y="6846090"/>
                </a:lnTo>
                <a:cubicBezTo>
                  <a:pt x="822364" y="6188017"/>
                  <a:pt x="0" y="4904545"/>
                  <a:pt x="0" y="3429000"/>
                </a:cubicBezTo>
                <a:cubicBezTo>
                  <a:pt x="0" y="1953455"/>
                  <a:pt x="822364" y="669984"/>
                  <a:pt x="2033766" y="11910"/>
                </a:cubicBezTo>
                <a:close/>
              </a:path>
            </a:pathLst>
          </a:cu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DABA6-4CB3-C845-6D10-ABCD2CFBA9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5644" y="1015039"/>
            <a:ext cx="6961120" cy="1949834"/>
          </a:xfrm>
        </p:spPr>
        <p:txBody>
          <a:bodyPr>
            <a:normAutofit/>
          </a:bodyPr>
          <a:lstStyle/>
          <a:p>
            <a:r>
              <a:rPr lang="en-GB" sz="4800" dirty="0"/>
              <a:t>UNCOMMON RESULTS MASTERMIND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142D6-CB9C-040B-23E9-77AEE56040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644" y="2527300"/>
            <a:ext cx="5530061" cy="1803400"/>
          </a:xfrm>
        </p:spPr>
        <p:txBody>
          <a:bodyPr>
            <a:normAutofit/>
          </a:bodyPr>
          <a:lstStyle/>
          <a:p>
            <a:r>
              <a:rPr lang="en-GB" dirty="0"/>
              <a:t>Enrolment closes Jan 31</a:t>
            </a:r>
            <a:r>
              <a:rPr lang="en-GB" baseline="30000" dirty="0"/>
              <a:t>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80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women sitting around a table&#10;&#10;AI-generated content may be incorrect.">
            <a:extLst>
              <a:ext uri="{FF2B5EF4-FFF2-40B4-BE49-F238E27FC236}">
                <a16:creationId xmlns:a16="http://schemas.microsoft.com/office/drawing/2014/main" id="{E4B1D24C-BC44-D3CE-4936-C1AC488EC2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7" r="12587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12E37-91DF-5426-9C7C-2EC71E9121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Based on my Uncommon Results </a:t>
            </a:r>
            <a:r>
              <a:rPr lang="en-GB" dirty="0" err="1"/>
              <a:t>Method</a:t>
            </a:r>
            <a:r>
              <a:rPr lang="en-GB" baseline="30000" dirty="0" err="1"/>
              <a:t>TM</a:t>
            </a:r>
            <a:r>
              <a:rPr lang="en-GB" dirty="0"/>
              <a:t>, this is an intimate mastermind like no other.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dirty="0"/>
              <a:t>Join a small group of like-minded business owners to share ideas, support each other and get guidance and high value content  from Ilse Passet.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Building and growing a business takes time and it can sometimes feel lonely, disheartening or hard.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This is the type of support I wish I’d had when I first started my business 10 years ago </a:t>
            </a:r>
            <a:r>
              <a:rPr lang="en-GB" dirty="0"/>
              <a:t>and today, I want to invite you to join in this adventure and:</a:t>
            </a:r>
          </a:p>
          <a:p>
            <a:r>
              <a:rPr lang="en-GB" dirty="0"/>
              <a:t>Build a sustainable business with a consistent stream of clients</a:t>
            </a:r>
          </a:p>
          <a:p>
            <a:r>
              <a:rPr lang="en-GB" dirty="0"/>
              <a:t>Start building unstoppable confidence </a:t>
            </a:r>
          </a:p>
          <a:p>
            <a:r>
              <a:rPr lang="en-GB" dirty="0"/>
              <a:t>Get support from a like-minded community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See you there,</a:t>
            </a:r>
            <a:br>
              <a:rPr lang="en-GB" dirty="0"/>
            </a:br>
            <a:r>
              <a:rPr lang="en-GB" i="1" dirty="0">
                <a:solidFill>
                  <a:schemeClr val="accent5"/>
                </a:solidFill>
              </a:rPr>
              <a:t>Ilse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46707-1D30-E0E2-E522-D113DE1D46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0050" y="628650"/>
            <a:ext cx="5397500" cy="555485"/>
          </a:xfrm>
        </p:spPr>
        <p:txBody>
          <a:bodyPr/>
          <a:lstStyle/>
          <a:p>
            <a:r>
              <a:rPr lang="en-GB" dirty="0">
                <a:solidFill>
                  <a:schemeClr val="accent5"/>
                </a:solidFill>
              </a:rPr>
              <a:t>WHAT IS IT?</a:t>
            </a:r>
          </a:p>
        </p:txBody>
      </p:sp>
    </p:spTree>
    <p:extLst>
      <p:ext uri="{BB962C8B-B14F-4D97-AF65-F5344CB8AC3E}">
        <p14:creationId xmlns:p14="http://schemas.microsoft.com/office/powerpoint/2010/main" val="402885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CAC91A-0200-F5A2-6FA8-75F1C36528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Mastermind Programme – what’s included  </a:t>
            </a:r>
          </a:p>
        </p:txBody>
      </p:sp>
      <p:pic>
        <p:nvPicPr>
          <p:cNvPr id="12" name="Picture Placeholder 11" descr="Group success outline">
            <a:extLst>
              <a:ext uri="{FF2B5EF4-FFF2-40B4-BE49-F238E27FC236}">
                <a16:creationId xmlns:a16="http://schemas.microsoft.com/office/drawing/2014/main" id="{26E5C2E2-46B9-C5B2-119F-A549EF9F854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004" b="4004"/>
          <a:stretch>
            <a:fillRect/>
          </a:stretch>
        </p:blipFill>
        <p:spPr/>
      </p:pic>
      <p:pic>
        <p:nvPicPr>
          <p:cNvPr id="14" name="Picture Placeholder 13" descr="Call centre with solid fill">
            <a:extLst>
              <a:ext uri="{FF2B5EF4-FFF2-40B4-BE49-F238E27FC236}">
                <a16:creationId xmlns:a16="http://schemas.microsoft.com/office/drawing/2014/main" id="{9742A258-7EB0-4CBE-82D2-21D5826FE11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004" b="4004"/>
          <a:stretch>
            <a:fillRect/>
          </a:stretch>
        </p:blipFill>
        <p:spPr/>
      </p:pic>
      <p:pic>
        <p:nvPicPr>
          <p:cNvPr id="24" name="Picture Placeholder 23" descr="Open book with solid fill">
            <a:extLst>
              <a:ext uri="{FF2B5EF4-FFF2-40B4-BE49-F238E27FC236}">
                <a16:creationId xmlns:a16="http://schemas.microsoft.com/office/drawing/2014/main" id="{83454243-489B-D8E5-34BB-96BCA13EEB4D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4004" b="4004"/>
          <a:stretch>
            <a:fillRect/>
          </a:stretch>
        </p:blipFill>
        <p:spPr/>
      </p:pic>
      <p:pic>
        <p:nvPicPr>
          <p:cNvPr id="26" name="Picture Placeholder 25" descr="Badge 6 with solid fill">
            <a:extLst>
              <a:ext uri="{FF2B5EF4-FFF2-40B4-BE49-F238E27FC236}">
                <a16:creationId xmlns:a16="http://schemas.microsoft.com/office/drawing/2014/main" id="{F5E24E38-64F8-EE8C-518C-3C1E09F10A9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4004" b="4004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BDA651-1413-0AC4-0AEB-D5F684BDF4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66658" y="1858411"/>
            <a:ext cx="5329147" cy="536437"/>
          </a:xfrm>
        </p:spPr>
        <p:txBody>
          <a:bodyPr/>
          <a:lstStyle/>
          <a:p>
            <a:r>
              <a:rPr lang="en-GB" dirty="0"/>
              <a:t>18+-Group Coaching Calls – value £11,500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5AA753-B7E3-27DD-C088-69C4D203A5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Online Group – Value £150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DFD43DF-56B1-5830-53B9-7FB2F522399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66653" y="3920096"/>
            <a:ext cx="5329147" cy="496724"/>
          </a:xfrm>
        </p:spPr>
        <p:txBody>
          <a:bodyPr/>
          <a:lstStyle/>
          <a:p>
            <a:r>
              <a:rPr lang="en-GB" dirty="0"/>
              <a:t>Resources Library - Value £9,000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F1E601-EE64-5416-2187-336BA254EA5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96000" y="4947510"/>
            <a:ext cx="5329147" cy="496724"/>
          </a:xfrm>
        </p:spPr>
        <p:txBody>
          <a:bodyPr>
            <a:normAutofit/>
          </a:bodyPr>
          <a:lstStyle/>
          <a:p>
            <a:r>
              <a:rPr lang="en-GB" dirty="0"/>
              <a:t>6-months Total Value - £32,210</a:t>
            </a:r>
          </a:p>
        </p:txBody>
      </p:sp>
    </p:spTree>
    <p:extLst>
      <p:ext uri="{BB962C8B-B14F-4D97-AF65-F5344CB8AC3E}">
        <p14:creationId xmlns:p14="http://schemas.microsoft.com/office/powerpoint/2010/main" val="262464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E3ADD2-A696-87C0-3FD9-DEEB5E0D92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/>
              <a:t>Mindset Mastery</a:t>
            </a:r>
          </a:p>
          <a:p>
            <a:r>
              <a:rPr lang="en-GB" dirty="0"/>
              <a:t>Learn how your brain works and rewire it for success </a:t>
            </a:r>
            <a:r>
              <a:rPr lang="en-GB" b="1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4A7BC-3CD2-684E-5A46-FFE1F32293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66856" y="4710157"/>
            <a:ext cx="4432664" cy="750522"/>
          </a:xfrm>
        </p:spPr>
        <p:txBody>
          <a:bodyPr/>
          <a:lstStyle/>
          <a:p>
            <a:r>
              <a:rPr lang="en-GB" b="1" dirty="0"/>
              <a:t>Resilience Mindset </a:t>
            </a:r>
          </a:p>
          <a:p>
            <a:r>
              <a:rPr lang="en-GB" dirty="0"/>
              <a:t>Learn how to stay in a powerful state so that you can run your business from a place of love not fear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02AE6-B87A-73DA-DC09-89E01B8F7F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dirty="0"/>
              <a:t>Money Mindset </a:t>
            </a:r>
          </a:p>
          <a:p>
            <a:r>
              <a:rPr lang="en-GB" dirty="0"/>
              <a:t>Eliminate mindset blockers and rebuild your relationship with money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79AFC-F6D6-6839-6B81-6159A2404C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b="1" dirty="0"/>
              <a:t>Beat Impostor Syndrome</a:t>
            </a:r>
          </a:p>
          <a:p>
            <a:r>
              <a:rPr lang="en-GB" dirty="0"/>
              <a:t>Learn how to recognise and beat impostor syndrome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B36A04-6C86-33F3-834C-E85F079D58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b="1" dirty="0"/>
              <a:t>Confidence Mastery</a:t>
            </a:r>
          </a:p>
          <a:p>
            <a:r>
              <a:rPr lang="en-GB" dirty="0"/>
              <a:t>Increase your confidence levels so you can make the best decisions for your business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F2EE98-7BDC-B476-B6C8-ABB5E597F5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66856" y="1938202"/>
            <a:ext cx="4432664" cy="750522"/>
          </a:xfrm>
        </p:spPr>
        <p:txBody>
          <a:bodyPr/>
          <a:lstStyle/>
          <a:p>
            <a:r>
              <a:rPr lang="en-GB" b="1" dirty="0"/>
              <a:t>Sales and Marketing Fundamentals</a:t>
            </a:r>
          </a:p>
          <a:p>
            <a:r>
              <a:rPr lang="en-GB" dirty="0"/>
              <a:t>Set up your business so you can start getting clients right away</a:t>
            </a:r>
          </a:p>
          <a:p>
            <a:endParaRPr lang="en-GB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B17599-EF2D-37AF-E8EC-CF62362CB3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Topics Included – to be confirmed</a:t>
            </a:r>
          </a:p>
        </p:txBody>
      </p:sp>
    </p:spTree>
    <p:extLst>
      <p:ext uri="{BB962C8B-B14F-4D97-AF65-F5344CB8AC3E}">
        <p14:creationId xmlns:p14="http://schemas.microsoft.com/office/powerpoint/2010/main" val="327655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urful envelopes">
            <a:extLst>
              <a:ext uri="{FF2B5EF4-FFF2-40B4-BE49-F238E27FC236}">
                <a16:creationId xmlns:a16="http://schemas.microsoft.com/office/drawing/2014/main" id="{4CC45F8B-51E8-C22B-09D5-2672AB5FF4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85" r="25516" b="-1"/>
          <a:stretch>
            <a:fillRect/>
          </a:stretch>
        </p:blipFill>
        <p:spPr>
          <a:xfrm>
            <a:off x="1" y="10"/>
            <a:ext cx="4859571" cy="6857990"/>
          </a:xfrm>
          <a:custGeom>
            <a:avLst/>
            <a:gdLst>
              <a:gd name="connsiteX0" fmla="*/ 0 w 4859571"/>
              <a:gd name="connsiteY0" fmla="*/ 0 h 6858000"/>
              <a:gd name="connsiteX1" fmla="*/ 2802550 w 4859571"/>
              <a:gd name="connsiteY1" fmla="*/ 0 h 6858000"/>
              <a:gd name="connsiteX2" fmla="*/ 2825805 w 4859571"/>
              <a:gd name="connsiteY2" fmla="*/ 11910 h 6858000"/>
              <a:gd name="connsiteX3" fmla="*/ 4859571 w 4859571"/>
              <a:gd name="connsiteY3" fmla="*/ 3429000 h 6858000"/>
              <a:gd name="connsiteX4" fmla="*/ 2825805 w 4859571"/>
              <a:gd name="connsiteY4" fmla="*/ 6846090 h 6858000"/>
              <a:gd name="connsiteX5" fmla="*/ 2802550 w 4859571"/>
              <a:gd name="connsiteY5" fmla="*/ 6858000 h 6858000"/>
              <a:gd name="connsiteX6" fmla="*/ 0 w 48595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59571" h="6858000">
                <a:moveTo>
                  <a:pt x="0" y="0"/>
                </a:moveTo>
                <a:lnTo>
                  <a:pt x="2802550" y="0"/>
                </a:lnTo>
                <a:lnTo>
                  <a:pt x="2825805" y="11910"/>
                </a:lnTo>
                <a:cubicBezTo>
                  <a:pt x="4037207" y="669984"/>
                  <a:pt x="4859571" y="1953455"/>
                  <a:pt x="4859571" y="3429000"/>
                </a:cubicBezTo>
                <a:cubicBezTo>
                  <a:pt x="4859571" y="4904545"/>
                  <a:pt x="4037207" y="6188017"/>
                  <a:pt x="2825805" y="6846090"/>
                </a:cubicBezTo>
                <a:lnTo>
                  <a:pt x="280255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84F0EE-1090-5496-CB12-25540C0AB0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0417" y="1819135"/>
            <a:ext cx="5643591" cy="4235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hlinkClick r:id="rId3"/>
              </a:rPr>
              <a:t>Join the Mastermind | Ilse Passet Coaching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Questions? Email </a:t>
            </a:r>
            <a:r>
              <a:rPr lang="en-GB" sz="2000" dirty="0">
                <a:hlinkClick r:id="rId4"/>
              </a:rPr>
              <a:t>coaching@ilsepasset.com</a:t>
            </a:r>
            <a:r>
              <a:rPr lang="en-GB" sz="2000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D390D-6CB7-2ECF-AF73-56B359CD12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2650" y="803415"/>
            <a:ext cx="5643590" cy="555485"/>
          </a:xfrm>
        </p:spPr>
        <p:txBody>
          <a:bodyPr>
            <a:normAutofit/>
          </a:bodyPr>
          <a:lstStyle/>
          <a:p>
            <a:r>
              <a:rPr lang="en-GB" dirty="0"/>
              <a:t>READY TO SIGN UP?</a:t>
            </a:r>
          </a:p>
        </p:txBody>
      </p:sp>
    </p:spTree>
    <p:extLst>
      <p:ext uri="{BB962C8B-B14F-4D97-AF65-F5344CB8AC3E}">
        <p14:creationId xmlns:p14="http://schemas.microsoft.com/office/powerpoint/2010/main" val="253087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D68A0-8A7F-6501-BEC0-92059BE4F4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CONTACT 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46A68A-D6AC-7BDF-5E17-8892A96ECA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coaching@ilsepasset.com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www.ilsepasset.com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 – Ilse Passet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 – Uncommon Results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pic>
        <p:nvPicPr>
          <p:cNvPr id="14" name="Picture Placeholder 13" descr="A person standing in front of a large screen&#10;&#10;AI-generated content may be incorrect.">
            <a:extLst>
              <a:ext uri="{FF2B5EF4-FFF2-40B4-BE49-F238E27FC236}">
                <a16:creationId xmlns:a16="http://schemas.microsoft.com/office/drawing/2014/main" id="{988C4765-6B93-399F-B317-02543A47537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6" r="221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918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lse Passet LTD">
  <a:themeElements>
    <a:clrScheme name="Custom 6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0A24C3"/>
      </a:accent1>
      <a:accent2>
        <a:srgbClr val="87C57A"/>
      </a:accent2>
      <a:accent3>
        <a:srgbClr val="EC8C69"/>
      </a:accent3>
      <a:accent4>
        <a:srgbClr val="000000"/>
      </a:accent4>
      <a:accent5>
        <a:srgbClr val="0A24C3"/>
      </a:accent5>
      <a:accent6>
        <a:srgbClr val="87C57A"/>
      </a:accent6>
      <a:hlink>
        <a:srgbClr val="0563C1"/>
      </a:hlink>
      <a:folHlink>
        <a:srgbClr val="954F72"/>
      </a:folHlink>
    </a:clrScheme>
    <a:fontScheme name="Custom 4">
      <a:majorFont>
        <a:latin typeface="HeliosExt"/>
        <a:ea typeface=""/>
        <a:cs typeface=""/>
      </a:majorFont>
      <a:minorFont>
        <a:latin typeface="Open Sauc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lse Passet LTD" id="{A2E9C143-BB0E-4C2C-AEF0-B077001A835F}" vid="{AE92B32B-B304-411D-91BB-4DCEDF7B07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304</Words>
  <Application>Microsoft Office PowerPoint</Application>
  <PresentationFormat>Widescreen</PresentationFormat>
  <Paragraphs>45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Wingdings</vt:lpstr>
      <vt:lpstr>Open Sauce Sans</vt:lpstr>
      <vt:lpstr>Arial</vt:lpstr>
      <vt:lpstr>Aptos</vt:lpstr>
      <vt:lpstr>Ilse Passet LTD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Ilse Passet</dc:creator>
  <cp:lastModifiedBy>Ilse Passet</cp:lastModifiedBy>
  <cp:revision>2</cp:revision>
  <dcterms:created xsi:type="dcterms:W3CDTF">2025-11-12T16:23:04Z</dcterms:created>
  <dcterms:modified xsi:type="dcterms:W3CDTF">2026-01-07T09:26:57Z</dcterms:modified>
</cp:coreProperties>
</file>